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8" r:id="rId3"/>
    <p:sldId id="259" r:id="rId4"/>
    <p:sldId id="277" r:id="rId5"/>
    <p:sldId id="265" r:id="rId6"/>
    <p:sldId id="257" r:id="rId7"/>
    <p:sldId id="280" r:id="rId8"/>
    <p:sldId id="270" r:id="rId9"/>
    <p:sldId id="275" r:id="rId10"/>
    <p:sldId id="272" r:id="rId11"/>
    <p:sldId id="274" r:id="rId12"/>
    <p:sldId id="261" r:id="rId13"/>
    <p:sldId id="262" r:id="rId14"/>
    <p:sldId id="278" r:id="rId15"/>
    <p:sldId id="279" r:id="rId16"/>
    <p:sldId id="264" r:id="rId17"/>
    <p:sldId id="263" r:id="rId18"/>
    <p:sldId id="281" r:id="rId19"/>
    <p:sldId id="266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72" autoAdjust="0"/>
    <p:restoredTop sz="94660"/>
  </p:normalViewPr>
  <p:slideViewPr>
    <p:cSldViewPr>
      <p:cViewPr varScale="1">
        <p:scale>
          <a:sx n="68" d="100"/>
          <a:sy n="68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70F2E9-DBC3-40E8-8299-16B03D1DB78E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6D6ECD5-9B1B-4433-A90B-FBDA562F8ED3}">
      <dgm:prSet phldrT="[Testo]" custT="1"/>
      <dgm:spPr/>
      <dgm:t>
        <a:bodyPr/>
        <a:lstStyle/>
        <a:p>
          <a:r>
            <a:rPr lang="it-IT" sz="2400" dirty="0" err="1" smtClean="0"/>
            <a:t>Activities</a:t>
          </a:r>
          <a:endParaRPr lang="it-IT" sz="2400" dirty="0"/>
        </a:p>
      </dgm:t>
    </dgm:pt>
    <dgm:pt modelId="{64AE4393-0869-4EBC-9706-B5A2C785A44B}" type="parTrans" cxnId="{E2B6FBA1-3496-4C1F-863D-FB8BE76359C8}">
      <dgm:prSet/>
      <dgm:spPr/>
      <dgm:t>
        <a:bodyPr/>
        <a:lstStyle/>
        <a:p>
          <a:endParaRPr lang="it-IT"/>
        </a:p>
      </dgm:t>
    </dgm:pt>
    <dgm:pt modelId="{BA40D007-422B-4A7B-8472-5A504ED840F1}" type="sibTrans" cxnId="{E2B6FBA1-3496-4C1F-863D-FB8BE76359C8}">
      <dgm:prSet/>
      <dgm:spPr/>
      <dgm:t>
        <a:bodyPr/>
        <a:lstStyle/>
        <a:p>
          <a:endParaRPr lang="it-IT"/>
        </a:p>
      </dgm:t>
    </dgm:pt>
    <dgm:pt modelId="{84C007CD-0551-49F4-B331-2479DA55D31A}">
      <dgm:prSet phldrT="[Testo]"/>
      <dgm:spPr/>
      <dgm:t>
        <a:bodyPr/>
        <a:lstStyle/>
        <a:p>
          <a:r>
            <a:rPr lang="it-IT" dirty="0" smtClean="0"/>
            <a:t>________</a:t>
          </a:r>
          <a:endParaRPr lang="it-IT" dirty="0"/>
        </a:p>
      </dgm:t>
    </dgm:pt>
    <dgm:pt modelId="{C2120B70-59B3-4C00-A1E3-16CE50BF19C0}" type="parTrans" cxnId="{8DF8A809-04B4-4FBF-A3B2-E550C76D53FC}">
      <dgm:prSet/>
      <dgm:spPr/>
      <dgm:t>
        <a:bodyPr/>
        <a:lstStyle/>
        <a:p>
          <a:endParaRPr lang="it-IT"/>
        </a:p>
      </dgm:t>
    </dgm:pt>
    <dgm:pt modelId="{E98A3241-CDB2-490C-87F2-57C9A1ED34F5}" type="sibTrans" cxnId="{8DF8A809-04B4-4FBF-A3B2-E550C76D53FC}">
      <dgm:prSet/>
      <dgm:spPr/>
      <dgm:t>
        <a:bodyPr/>
        <a:lstStyle/>
        <a:p>
          <a:endParaRPr lang="it-IT"/>
        </a:p>
      </dgm:t>
    </dgm:pt>
    <dgm:pt modelId="{B7B8CCC3-CC8E-42BF-AD28-0F0260CD83DA}">
      <dgm:prSet phldrT="[Testo]" custT="1"/>
      <dgm:spPr/>
      <dgm:t>
        <a:bodyPr/>
        <a:lstStyle/>
        <a:p>
          <a:r>
            <a:rPr lang="it-IT" sz="2800" dirty="0" err="1" smtClean="0"/>
            <a:t>Accommodation</a:t>
          </a:r>
          <a:endParaRPr lang="it-IT" sz="2800" dirty="0"/>
        </a:p>
      </dgm:t>
    </dgm:pt>
    <dgm:pt modelId="{5F1A3C1B-F3EC-45EC-9984-9A4C4323B08D}" type="parTrans" cxnId="{E854EA11-51B9-4E41-A75E-409A4D9B13C1}">
      <dgm:prSet/>
      <dgm:spPr/>
      <dgm:t>
        <a:bodyPr/>
        <a:lstStyle/>
        <a:p>
          <a:endParaRPr lang="it-IT"/>
        </a:p>
      </dgm:t>
    </dgm:pt>
    <dgm:pt modelId="{EB3EB404-FA1D-446B-BD34-E4B154D7D553}" type="sibTrans" cxnId="{E854EA11-51B9-4E41-A75E-409A4D9B13C1}">
      <dgm:prSet/>
      <dgm:spPr/>
      <dgm:t>
        <a:bodyPr/>
        <a:lstStyle/>
        <a:p>
          <a:endParaRPr lang="it-IT"/>
        </a:p>
      </dgm:t>
    </dgm:pt>
    <dgm:pt modelId="{169B6226-CC4F-422A-B889-30416160BE1A}">
      <dgm:prSet phldrT="[Testo]"/>
      <dgm:spPr/>
      <dgm:t>
        <a:bodyPr/>
        <a:lstStyle/>
        <a:p>
          <a:r>
            <a:rPr lang="it-IT" dirty="0" smtClean="0"/>
            <a:t>________</a:t>
          </a:r>
          <a:endParaRPr lang="it-IT" dirty="0"/>
        </a:p>
      </dgm:t>
    </dgm:pt>
    <dgm:pt modelId="{91CCEF69-2327-4446-9588-7A5CC06D9FE2}" type="parTrans" cxnId="{23782DDA-1503-4952-A572-B481B04B1817}">
      <dgm:prSet/>
      <dgm:spPr/>
      <dgm:t>
        <a:bodyPr/>
        <a:lstStyle/>
        <a:p>
          <a:endParaRPr lang="it-IT"/>
        </a:p>
      </dgm:t>
    </dgm:pt>
    <dgm:pt modelId="{F83B1002-EEBF-4F3B-B4F3-526B3ABD5FB1}" type="sibTrans" cxnId="{23782DDA-1503-4952-A572-B481B04B1817}">
      <dgm:prSet/>
      <dgm:spPr/>
      <dgm:t>
        <a:bodyPr/>
        <a:lstStyle/>
        <a:p>
          <a:endParaRPr lang="it-IT"/>
        </a:p>
      </dgm:t>
    </dgm:pt>
    <dgm:pt modelId="{DBBFA889-F9A7-4EC0-9935-1D1D4D386474}">
      <dgm:prSet phldrT="[Testo]" custT="1"/>
      <dgm:spPr/>
      <dgm:t>
        <a:bodyPr/>
        <a:lstStyle/>
        <a:p>
          <a:r>
            <a:rPr lang="it-IT" sz="2800" dirty="0" err="1" smtClean="0"/>
            <a:t>Food</a:t>
          </a:r>
          <a:endParaRPr lang="it-IT" sz="2800" dirty="0"/>
        </a:p>
      </dgm:t>
    </dgm:pt>
    <dgm:pt modelId="{32266719-ABD8-4497-BD18-872F25672AF8}" type="parTrans" cxnId="{816FC317-C5D8-4A93-AF2B-E330322D2815}">
      <dgm:prSet/>
      <dgm:spPr/>
      <dgm:t>
        <a:bodyPr/>
        <a:lstStyle/>
        <a:p>
          <a:endParaRPr lang="it-IT"/>
        </a:p>
      </dgm:t>
    </dgm:pt>
    <dgm:pt modelId="{9690F280-B532-44CE-9F65-189BA0501B8F}" type="sibTrans" cxnId="{816FC317-C5D8-4A93-AF2B-E330322D2815}">
      <dgm:prSet/>
      <dgm:spPr/>
      <dgm:t>
        <a:bodyPr/>
        <a:lstStyle/>
        <a:p>
          <a:endParaRPr lang="it-IT"/>
        </a:p>
      </dgm:t>
    </dgm:pt>
    <dgm:pt modelId="{CD00299E-ACE3-4D67-9A4B-7AA0EB5B45FC}">
      <dgm:prSet phldrT="[Testo]"/>
      <dgm:spPr/>
      <dgm:t>
        <a:bodyPr/>
        <a:lstStyle/>
        <a:p>
          <a:r>
            <a:rPr lang="it-IT" dirty="0" smtClean="0"/>
            <a:t>________</a:t>
          </a:r>
          <a:endParaRPr lang="it-IT" dirty="0"/>
        </a:p>
      </dgm:t>
    </dgm:pt>
    <dgm:pt modelId="{E369BF8A-F066-49DB-95EF-27CEBF2B05C8}" type="parTrans" cxnId="{9D650DD1-65CF-4183-A4D0-167BA44C60EE}">
      <dgm:prSet/>
      <dgm:spPr/>
      <dgm:t>
        <a:bodyPr/>
        <a:lstStyle/>
        <a:p>
          <a:endParaRPr lang="it-IT"/>
        </a:p>
      </dgm:t>
    </dgm:pt>
    <dgm:pt modelId="{C8CBAAAE-7C3F-4CAE-8652-C6BE3B35E919}" type="sibTrans" cxnId="{9D650DD1-65CF-4183-A4D0-167BA44C60EE}">
      <dgm:prSet/>
      <dgm:spPr/>
      <dgm:t>
        <a:bodyPr/>
        <a:lstStyle/>
        <a:p>
          <a:endParaRPr lang="it-IT"/>
        </a:p>
      </dgm:t>
    </dgm:pt>
    <dgm:pt modelId="{6870059A-88BB-4DC1-B5C2-65A3662EFE7E}">
      <dgm:prSet phldrT="[Testo]"/>
      <dgm:spPr/>
      <dgm:t>
        <a:bodyPr/>
        <a:lstStyle/>
        <a:p>
          <a:r>
            <a:rPr lang="it-IT" dirty="0" smtClean="0"/>
            <a:t>________</a:t>
          </a:r>
          <a:endParaRPr lang="it-IT" dirty="0"/>
        </a:p>
      </dgm:t>
    </dgm:pt>
    <dgm:pt modelId="{4DB60DCD-4F1E-43F8-A289-707D78525989}" type="parTrans" cxnId="{1A8B280D-68A8-4C00-8638-BB856CC2E62C}">
      <dgm:prSet/>
      <dgm:spPr/>
      <dgm:t>
        <a:bodyPr/>
        <a:lstStyle/>
        <a:p>
          <a:endParaRPr lang="it-IT"/>
        </a:p>
      </dgm:t>
    </dgm:pt>
    <dgm:pt modelId="{3318FF3B-40DC-4D76-8F9D-1A53936C9BAD}" type="sibTrans" cxnId="{1A8B280D-68A8-4C00-8638-BB856CC2E62C}">
      <dgm:prSet/>
      <dgm:spPr/>
      <dgm:t>
        <a:bodyPr/>
        <a:lstStyle/>
        <a:p>
          <a:endParaRPr lang="it-IT"/>
        </a:p>
      </dgm:t>
    </dgm:pt>
    <dgm:pt modelId="{611EFFF7-45CA-4A02-8EC5-F5C62C3942CB}">
      <dgm:prSet phldrT="[Testo]"/>
      <dgm:spPr/>
      <dgm:t>
        <a:bodyPr/>
        <a:lstStyle/>
        <a:p>
          <a:r>
            <a:rPr lang="it-IT" dirty="0" smtClean="0"/>
            <a:t>________</a:t>
          </a:r>
          <a:endParaRPr lang="it-IT" dirty="0"/>
        </a:p>
      </dgm:t>
    </dgm:pt>
    <dgm:pt modelId="{29EB966D-B169-42AB-A292-1A6DECC46AC6}" type="sibTrans" cxnId="{C932299F-2967-466D-90AD-2A684DCBE9C6}">
      <dgm:prSet/>
      <dgm:spPr/>
      <dgm:t>
        <a:bodyPr/>
        <a:lstStyle/>
        <a:p>
          <a:endParaRPr lang="it-IT"/>
        </a:p>
      </dgm:t>
    </dgm:pt>
    <dgm:pt modelId="{E73E0265-51D7-493B-97D2-A440198E0E8E}" type="parTrans" cxnId="{C932299F-2967-466D-90AD-2A684DCBE9C6}">
      <dgm:prSet/>
      <dgm:spPr/>
      <dgm:t>
        <a:bodyPr/>
        <a:lstStyle/>
        <a:p>
          <a:endParaRPr lang="it-IT"/>
        </a:p>
      </dgm:t>
    </dgm:pt>
    <dgm:pt modelId="{43D572E0-EF3A-4CDD-9BA1-9E9ACB58FD73}">
      <dgm:prSet phldrT="[Testo]"/>
      <dgm:spPr/>
      <dgm:t>
        <a:bodyPr/>
        <a:lstStyle/>
        <a:p>
          <a:r>
            <a:rPr lang="it-IT" dirty="0" smtClean="0"/>
            <a:t>________</a:t>
          </a:r>
          <a:endParaRPr lang="it-IT" dirty="0"/>
        </a:p>
      </dgm:t>
    </dgm:pt>
    <dgm:pt modelId="{02BBABBE-FA36-4586-AF32-E41814367A1C}" type="parTrans" cxnId="{C14675A7-5E0F-435A-8E5F-0B1594FE0964}">
      <dgm:prSet/>
      <dgm:spPr/>
    </dgm:pt>
    <dgm:pt modelId="{A34E0610-B2DE-451A-A789-CF8A7DA6C331}" type="sibTrans" cxnId="{C14675A7-5E0F-435A-8E5F-0B1594FE0964}">
      <dgm:prSet/>
      <dgm:spPr/>
    </dgm:pt>
    <dgm:pt modelId="{29D05797-E706-420D-AA71-EB5E59CCFF8A}">
      <dgm:prSet phldrT="[Testo]"/>
      <dgm:spPr/>
      <dgm:t>
        <a:bodyPr/>
        <a:lstStyle/>
        <a:p>
          <a:r>
            <a:rPr lang="it-IT" dirty="0" smtClean="0"/>
            <a:t>________</a:t>
          </a:r>
          <a:endParaRPr lang="it-IT" dirty="0"/>
        </a:p>
      </dgm:t>
    </dgm:pt>
    <dgm:pt modelId="{652A15BE-48EF-4F0C-9D67-B46229C74DA4}" type="parTrans" cxnId="{489C6349-61A9-45F2-928D-7F9B7AB4E5CE}">
      <dgm:prSet/>
      <dgm:spPr/>
    </dgm:pt>
    <dgm:pt modelId="{B7A166D0-BDD3-48C0-AB5F-5BBA713B8E66}" type="sibTrans" cxnId="{489C6349-61A9-45F2-928D-7F9B7AB4E5CE}">
      <dgm:prSet/>
      <dgm:spPr/>
    </dgm:pt>
    <dgm:pt modelId="{1DA54735-5136-4782-B863-29E704889F8D}" type="pres">
      <dgm:prSet presAssocID="{1370F2E9-DBC3-40E8-8299-16B03D1DB78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7F30866-76D0-485C-A859-F215FED1720B}" type="pres">
      <dgm:prSet presAssocID="{E6D6ECD5-9B1B-4433-A90B-FBDA562F8ED3}" presName="circle1" presStyleLbl="node1" presStyleIdx="0" presStyleCnt="3"/>
      <dgm:spPr/>
    </dgm:pt>
    <dgm:pt modelId="{347663FF-741E-43B7-9C45-D99378D4D139}" type="pres">
      <dgm:prSet presAssocID="{E6D6ECD5-9B1B-4433-A90B-FBDA562F8ED3}" presName="space" presStyleCnt="0"/>
      <dgm:spPr/>
    </dgm:pt>
    <dgm:pt modelId="{35301B9D-7596-4B05-AED7-217D58905739}" type="pres">
      <dgm:prSet presAssocID="{E6D6ECD5-9B1B-4433-A90B-FBDA562F8ED3}" presName="rect1" presStyleLbl="alignAcc1" presStyleIdx="0" presStyleCnt="3"/>
      <dgm:spPr/>
      <dgm:t>
        <a:bodyPr/>
        <a:lstStyle/>
        <a:p>
          <a:endParaRPr lang="it-IT"/>
        </a:p>
      </dgm:t>
    </dgm:pt>
    <dgm:pt modelId="{FE7A7FE6-A3F1-47FC-8D58-BE3A4947A0FA}" type="pres">
      <dgm:prSet presAssocID="{B7B8CCC3-CC8E-42BF-AD28-0F0260CD83DA}" presName="vertSpace2" presStyleLbl="node1" presStyleIdx="0" presStyleCnt="3"/>
      <dgm:spPr/>
    </dgm:pt>
    <dgm:pt modelId="{B349FE33-7E49-41ED-AD93-3931BC43EA2E}" type="pres">
      <dgm:prSet presAssocID="{B7B8CCC3-CC8E-42BF-AD28-0F0260CD83DA}" presName="circle2" presStyleLbl="node1" presStyleIdx="1" presStyleCnt="3"/>
      <dgm:spPr/>
    </dgm:pt>
    <dgm:pt modelId="{B7D490A1-6181-495C-A285-9B909F945A09}" type="pres">
      <dgm:prSet presAssocID="{B7B8CCC3-CC8E-42BF-AD28-0F0260CD83DA}" presName="rect2" presStyleLbl="alignAcc1" presStyleIdx="1" presStyleCnt="3"/>
      <dgm:spPr/>
      <dgm:t>
        <a:bodyPr/>
        <a:lstStyle/>
        <a:p>
          <a:endParaRPr lang="it-IT"/>
        </a:p>
      </dgm:t>
    </dgm:pt>
    <dgm:pt modelId="{DFB8F4A3-9057-4ACE-A6C5-760E538D18A1}" type="pres">
      <dgm:prSet presAssocID="{DBBFA889-F9A7-4EC0-9935-1D1D4D386474}" presName="vertSpace3" presStyleLbl="node1" presStyleIdx="1" presStyleCnt="3"/>
      <dgm:spPr/>
    </dgm:pt>
    <dgm:pt modelId="{26FE5F86-BFA2-4CCC-9D1E-2B9A67F67AAF}" type="pres">
      <dgm:prSet presAssocID="{DBBFA889-F9A7-4EC0-9935-1D1D4D386474}" presName="circle3" presStyleLbl="node1" presStyleIdx="2" presStyleCnt="3"/>
      <dgm:spPr/>
    </dgm:pt>
    <dgm:pt modelId="{CB0E348B-48F5-4E32-80B9-9D8C371A11ED}" type="pres">
      <dgm:prSet presAssocID="{DBBFA889-F9A7-4EC0-9935-1D1D4D386474}" presName="rect3" presStyleLbl="alignAcc1" presStyleIdx="2" presStyleCnt="3"/>
      <dgm:spPr/>
      <dgm:t>
        <a:bodyPr/>
        <a:lstStyle/>
        <a:p>
          <a:endParaRPr lang="it-IT"/>
        </a:p>
      </dgm:t>
    </dgm:pt>
    <dgm:pt modelId="{AEB33E6B-D8AA-4255-905F-E32F9E60ACE2}" type="pres">
      <dgm:prSet presAssocID="{E6D6ECD5-9B1B-4433-A90B-FBDA562F8ED3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C99EC49-67C7-4DE2-AC4A-BAD18684795A}" type="pres">
      <dgm:prSet presAssocID="{E6D6ECD5-9B1B-4433-A90B-FBDA562F8ED3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E79C63-0F1F-46B5-80D0-F22701195F8E}" type="pres">
      <dgm:prSet presAssocID="{B7B8CCC3-CC8E-42BF-AD28-0F0260CD83DA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608438-0421-4759-9CAC-5D9211D2644E}" type="pres">
      <dgm:prSet presAssocID="{B7B8CCC3-CC8E-42BF-AD28-0F0260CD83DA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2A001FF-1538-4057-956D-47BBDAA60069}" type="pres">
      <dgm:prSet presAssocID="{DBBFA889-F9A7-4EC0-9935-1D1D4D386474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0C2525C-430E-4205-B619-E34DDFD67630}" type="pres">
      <dgm:prSet presAssocID="{DBBFA889-F9A7-4EC0-9935-1D1D4D386474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C9E61F2-062B-4281-9C0B-4C3363B6C37E}" type="presOf" srcId="{DBBFA889-F9A7-4EC0-9935-1D1D4D386474}" destId="{42A001FF-1538-4057-956D-47BBDAA60069}" srcOrd="1" destOrd="0" presId="urn:microsoft.com/office/officeart/2005/8/layout/target3"/>
    <dgm:cxn modelId="{8DF8A809-04B4-4FBF-A3B2-E550C76D53FC}" srcId="{E6D6ECD5-9B1B-4433-A90B-FBDA562F8ED3}" destId="{84C007CD-0551-49F4-B331-2479DA55D31A}" srcOrd="0" destOrd="0" parTransId="{C2120B70-59B3-4C00-A1E3-16CE50BF19C0}" sibTransId="{E98A3241-CDB2-490C-87F2-57C9A1ED34F5}"/>
    <dgm:cxn modelId="{DC9483B3-501E-49E0-9938-62FA585E6AC3}" type="presOf" srcId="{B7B8CCC3-CC8E-42BF-AD28-0F0260CD83DA}" destId="{B7D490A1-6181-495C-A285-9B909F945A09}" srcOrd="0" destOrd="0" presId="urn:microsoft.com/office/officeart/2005/8/layout/target3"/>
    <dgm:cxn modelId="{816FC317-C5D8-4A93-AF2B-E330322D2815}" srcId="{1370F2E9-DBC3-40E8-8299-16B03D1DB78E}" destId="{DBBFA889-F9A7-4EC0-9935-1D1D4D386474}" srcOrd="2" destOrd="0" parTransId="{32266719-ABD8-4497-BD18-872F25672AF8}" sibTransId="{9690F280-B532-44CE-9F65-189BA0501B8F}"/>
    <dgm:cxn modelId="{23DC58E1-B2DC-41ED-BF5E-9FE29F2528D2}" type="presOf" srcId="{DBBFA889-F9A7-4EC0-9935-1D1D4D386474}" destId="{CB0E348B-48F5-4E32-80B9-9D8C371A11ED}" srcOrd="0" destOrd="0" presId="urn:microsoft.com/office/officeart/2005/8/layout/target3"/>
    <dgm:cxn modelId="{E2B6FBA1-3496-4C1F-863D-FB8BE76359C8}" srcId="{1370F2E9-DBC3-40E8-8299-16B03D1DB78E}" destId="{E6D6ECD5-9B1B-4433-A90B-FBDA562F8ED3}" srcOrd="0" destOrd="0" parTransId="{64AE4393-0869-4EBC-9706-B5A2C785A44B}" sibTransId="{BA40D007-422B-4A7B-8472-5A504ED840F1}"/>
    <dgm:cxn modelId="{1A8B280D-68A8-4C00-8638-BB856CC2E62C}" srcId="{DBBFA889-F9A7-4EC0-9935-1D1D4D386474}" destId="{6870059A-88BB-4DC1-B5C2-65A3662EFE7E}" srcOrd="1" destOrd="0" parTransId="{4DB60DCD-4F1E-43F8-A289-707D78525989}" sibTransId="{3318FF3B-40DC-4D76-8F9D-1A53936C9BAD}"/>
    <dgm:cxn modelId="{9EEB99D1-E40D-46DA-A835-4F1C31A4A8E2}" type="presOf" srcId="{169B6226-CC4F-422A-B889-30416160BE1A}" destId="{D4608438-0421-4759-9CAC-5D9211D2644E}" srcOrd="0" destOrd="0" presId="urn:microsoft.com/office/officeart/2005/8/layout/target3"/>
    <dgm:cxn modelId="{F73DEF73-C7B1-482D-AD0D-EA1B64D83530}" type="presOf" srcId="{B7B8CCC3-CC8E-42BF-AD28-0F0260CD83DA}" destId="{91E79C63-0F1F-46B5-80D0-F22701195F8E}" srcOrd="1" destOrd="0" presId="urn:microsoft.com/office/officeart/2005/8/layout/target3"/>
    <dgm:cxn modelId="{C932299F-2967-466D-90AD-2A684DCBE9C6}" srcId="{E6D6ECD5-9B1B-4433-A90B-FBDA562F8ED3}" destId="{611EFFF7-45CA-4A02-8EC5-F5C62C3942CB}" srcOrd="1" destOrd="0" parTransId="{E73E0265-51D7-493B-97D2-A440198E0E8E}" sibTransId="{29EB966D-B169-42AB-A292-1A6DECC46AC6}"/>
    <dgm:cxn modelId="{5CE790F0-4E09-4C3F-9019-845BC708A321}" type="presOf" srcId="{E6D6ECD5-9B1B-4433-A90B-FBDA562F8ED3}" destId="{AEB33E6B-D8AA-4255-905F-E32F9E60ACE2}" srcOrd="1" destOrd="0" presId="urn:microsoft.com/office/officeart/2005/8/layout/target3"/>
    <dgm:cxn modelId="{3EC6E230-C521-47E0-9735-1E9E4EAC9796}" type="presOf" srcId="{6870059A-88BB-4DC1-B5C2-65A3662EFE7E}" destId="{B0C2525C-430E-4205-B619-E34DDFD67630}" srcOrd="0" destOrd="1" presId="urn:microsoft.com/office/officeart/2005/8/layout/target3"/>
    <dgm:cxn modelId="{F36485D9-DA2A-45A1-B2E2-493E00CCC141}" type="presOf" srcId="{E6D6ECD5-9B1B-4433-A90B-FBDA562F8ED3}" destId="{35301B9D-7596-4B05-AED7-217D58905739}" srcOrd="0" destOrd="0" presId="urn:microsoft.com/office/officeart/2005/8/layout/target3"/>
    <dgm:cxn modelId="{C041070D-E644-42A4-B317-D3357587BA8B}" type="presOf" srcId="{29D05797-E706-420D-AA71-EB5E59CCFF8A}" destId="{D4608438-0421-4759-9CAC-5D9211D2644E}" srcOrd="0" destOrd="1" presId="urn:microsoft.com/office/officeart/2005/8/layout/target3"/>
    <dgm:cxn modelId="{489C6349-61A9-45F2-928D-7F9B7AB4E5CE}" srcId="{B7B8CCC3-CC8E-42BF-AD28-0F0260CD83DA}" destId="{29D05797-E706-420D-AA71-EB5E59CCFF8A}" srcOrd="1" destOrd="0" parTransId="{652A15BE-48EF-4F0C-9D67-B46229C74DA4}" sibTransId="{B7A166D0-BDD3-48C0-AB5F-5BBA713B8E66}"/>
    <dgm:cxn modelId="{7F2F32D3-C540-474D-A103-D0BFDAA459CC}" type="presOf" srcId="{CD00299E-ACE3-4D67-9A4B-7AA0EB5B45FC}" destId="{B0C2525C-430E-4205-B619-E34DDFD67630}" srcOrd="0" destOrd="0" presId="urn:microsoft.com/office/officeart/2005/8/layout/target3"/>
    <dgm:cxn modelId="{23782DDA-1503-4952-A572-B481B04B1817}" srcId="{B7B8CCC3-CC8E-42BF-AD28-0F0260CD83DA}" destId="{169B6226-CC4F-422A-B889-30416160BE1A}" srcOrd="0" destOrd="0" parTransId="{91CCEF69-2327-4446-9588-7A5CC06D9FE2}" sibTransId="{F83B1002-EEBF-4F3B-B4F3-526B3ABD5FB1}"/>
    <dgm:cxn modelId="{C14675A7-5E0F-435A-8E5F-0B1594FE0964}" srcId="{B7B8CCC3-CC8E-42BF-AD28-0F0260CD83DA}" destId="{43D572E0-EF3A-4CDD-9BA1-9E9ACB58FD73}" srcOrd="2" destOrd="0" parTransId="{02BBABBE-FA36-4586-AF32-E41814367A1C}" sibTransId="{A34E0610-B2DE-451A-A789-CF8A7DA6C331}"/>
    <dgm:cxn modelId="{1697E5A5-3245-4CF5-BC2E-ED857CEC1CFC}" type="presOf" srcId="{43D572E0-EF3A-4CDD-9BA1-9E9ACB58FD73}" destId="{D4608438-0421-4759-9CAC-5D9211D2644E}" srcOrd="0" destOrd="2" presId="urn:microsoft.com/office/officeart/2005/8/layout/target3"/>
    <dgm:cxn modelId="{6FD4337B-62E3-45A6-9968-D76AD7BD2053}" type="presOf" srcId="{84C007CD-0551-49F4-B331-2479DA55D31A}" destId="{1C99EC49-67C7-4DE2-AC4A-BAD18684795A}" srcOrd="0" destOrd="0" presId="urn:microsoft.com/office/officeart/2005/8/layout/target3"/>
    <dgm:cxn modelId="{9D650DD1-65CF-4183-A4D0-167BA44C60EE}" srcId="{DBBFA889-F9A7-4EC0-9935-1D1D4D386474}" destId="{CD00299E-ACE3-4D67-9A4B-7AA0EB5B45FC}" srcOrd="0" destOrd="0" parTransId="{E369BF8A-F066-49DB-95EF-27CEBF2B05C8}" sibTransId="{C8CBAAAE-7C3F-4CAE-8652-C6BE3B35E919}"/>
    <dgm:cxn modelId="{E854EA11-51B9-4E41-A75E-409A4D9B13C1}" srcId="{1370F2E9-DBC3-40E8-8299-16B03D1DB78E}" destId="{B7B8CCC3-CC8E-42BF-AD28-0F0260CD83DA}" srcOrd="1" destOrd="0" parTransId="{5F1A3C1B-F3EC-45EC-9984-9A4C4323B08D}" sibTransId="{EB3EB404-FA1D-446B-BD34-E4B154D7D553}"/>
    <dgm:cxn modelId="{A84E4B23-26AE-49AB-A92D-4CE366CC4B37}" type="presOf" srcId="{611EFFF7-45CA-4A02-8EC5-F5C62C3942CB}" destId="{1C99EC49-67C7-4DE2-AC4A-BAD18684795A}" srcOrd="0" destOrd="1" presId="urn:microsoft.com/office/officeart/2005/8/layout/target3"/>
    <dgm:cxn modelId="{F4D1BE96-B84B-4292-A126-6CB13EF4424A}" type="presOf" srcId="{1370F2E9-DBC3-40E8-8299-16B03D1DB78E}" destId="{1DA54735-5136-4782-B863-29E704889F8D}" srcOrd="0" destOrd="0" presId="urn:microsoft.com/office/officeart/2005/8/layout/target3"/>
    <dgm:cxn modelId="{9FC4A1D1-DC08-4431-817C-4FA1AC4CAD24}" type="presParOf" srcId="{1DA54735-5136-4782-B863-29E704889F8D}" destId="{A7F30866-76D0-485C-A859-F215FED1720B}" srcOrd="0" destOrd="0" presId="urn:microsoft.com/office/officeart/2005/8/layout/target3"/>
    <dgm:cxn modelId="{B2EF2B70-F67D-4656-AD50-4B088E7428D2}" type="presParOf" srcId="{1DA54735-5136-4782-B863-29E704889F8D}" destId="{347663FF-741E-43B7-9C45-D99378D4D139}" srcOrd="1" destOrd="0" presId="urn:microsoft.com/office/officeart/2005/8/layout/target3"/>
    <dgm:cxn modelId="{845D6947-E339-469B-8388-E4B04DA8AFAC}" type="presParOf" srcId="{1DA54735-5136-4782-B863-29E704889F8D}" destId="{35301B9D-7596-4B05-AED7-217D58905739}" srcOrd="2" destOrd="0" presId="urn:microsoft.com/office/officeart/2005/8/layout/target3"/>
    <dgm:cxn modelId="{A20D0492-29A9-4B30-BB3B-6CE6D0BEDD88}" type="presParOf" srcId="{1DA54735-5136-4782-B863-29E704889F8D}" destId="{FE7A7FE6-A3F1-47FC-8D58-BE3A4947A0FA}" srcOrd="3" destOrd="0" presId="urn:microsoft.com/office/officeart/2005/8/layout/target3"/>
    <dgm:cxn modelId="{EB35D150-F86D-40A5-853D-627234B613F6}" type="presParOf" srcId="{1DA54735-5136-4782-B863-29E704889F8D}" destId="{B349FE33-7E49-41ED-AD93-3931BC43EA2E}" srcOrd="4" destOrd="0" presId="urn:microsoft.com/office/officeart/2005/8/layout/target3"/>
    <dgm:cxn modelId="{A3B7BA88-C28A-462F-944B-4117EE087F73}" type="presParOf" srcId="{1DA54735-5136-4782-B863-29E704889F8D}" destId="{B7D490A1-6181-495C-A285-9B909F945A09}" srcOrd="5" destOrd="0" presId="urn:microsoft.com/office/officeart/2005/8/layout/target3"/>
    <dgm:cxn modelId="{F6D88286-A7A9-49F8-98E0-49DB28C22366}" type="presParOf" srcId="{1DA54735-5136-4782-B863-29E704889F8D}" destId="{DFB8F4A3-9057-4ACE-A6C5-760E538D18A1}" srcOrd="6" destOrd="0" presId="urn:microsoft.com/office/officeart/2005/8/layout/target3"/>
    <dgm:cxn modelId="{725B42C9-8DD1-47F2-B95D-55089CBEEE08}" type="presParOf" srcId="{1DA54735-5136-4782-B863-29E704889F8D}" destId="{26FE5F86-BFA2-4CCC-9D1E-2B9A67F67AAF}" srcOrd="7" destOrd="0" presId="urn:microsoft.com/office/officeart/2005/8/layout/target3"/>
    <dgm:cxn modelId="{0E764356-3D9C-4291-B7FE-D4DCEEB19222}" type="presParOf" srcId="{1DA54735-5136-4782-B863-29E704889F8D}" destId="{CB0E348B-48F5-4E32-80B9-9D8C371A11ED}" srcOrd="8" destOrd="0" presId="urn:microsoft.com/office/officeart/2005/8/layout/target3"/>
    <dgm:cxn modelId="{B68AF12C-F67C-43AD-A445-99740D8DB50E}" type="presParOf" srcId="{1DA54735-5136-4782-B863-29E704889F8D}" destId="{AEB33E6B-D8AA-4255-905F-E32F9E60ACE2}" srcOrd="9" destOrd="0" presId="urn:microsoft.com/office/officeart/2005/8/layout/target3"/>
    <dgm:cxn modelId="{6D712DC9-0A2D-492E-AAB9-A9838C8777D3}" type="presParOf" srcId="{1DA54735-5136-4782-B863-29E704889F8D}" destId="{1C99EC49-67C7-4DE2-AC4A-BAD18684795A}" srcOrd="10" destOrd="0" presId="urn:microsoft.com/office/officeart/2005/8/layout/target3"/>
    <dgm:cxn modelId="{803A0CC8-008C-4E57-8751-6A479C3BD9D6}" type="presParOf" srcId="{1DA54735-5136-4782-B863-29E704889F8D}" destId="{91E79C63-0F1F-46B5-80D0-F22701195F8E}" srcOrd="11" destOrd="0" presId="urn:microsoft.com/office/officeart/2005/8/layout/target3"/>
    <dgm:cxn modelId="{7BD311CF-9683-49FC-9DDF-9E9494B1767F}" type="presParOf" srcId="{1DA54735-5136-4782-B863-29E704889F8D}" destId="{D4608438-0421-4759-9CAC-5D9211D2644E}" srcOrd="12" destOrd="0" presId="urn:microsoft.com/office/officeart/2005/8/layout/target3"/>
    <dgm:cxn modelId="{0872D48A-7678-4563-9EC6-E25116F8C223}" type="presParOf" srcId="{1DA54735-5136-4782-B863-29E704889F8D}" destId="{42A001FF-1538-4057-956D-47BBDAA60069}" srcOrd="13" destOrd="0" presId="urn:microsoft.com/office/officeart/2005/8/layout/target3"/>
    <dgm:cxn modelId="{42334C48-9843-49B0-9F66-2A4F21772C36}" type="presParOf" srcId="{1DA54735-5136-4782-B863-29E704889F8D}" destId="{B0C2525C-430E-4205-B619-E34DDFD67630}" srcOrd="14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6B7FB-2B83-415A-97DF-9CDE156FB30E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2F106-88D5-4119-AD43-BE3B28DAF56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Include a short </a:t>
            </a:r>
            <a:r>
              <a:rPr lang="it-IT" dirty="0" err="1" smtClean="0"/>
              <a:t>presentation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a city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choice</a:t>
            </a:r>
            <a:r>
              <a:rPr lang="it-IT" dirty="0" smtClean="0"/>
              <a:t>,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used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dirty="0" err="1" smtClean="0"/>
              <a:t>model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task. 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2F106-88D5-4119-AD43-BE3B28DAF564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four</a:t>
            </a:r>
            <a:r>
              <a:rPr lang="it-IT" dirty="0" smtClean="0"/>
              <a:t> </a:t>
            </a:r>
            <a:r>
              <a:rPr lang="it-IT" dirty="0" err="1" smtClean="0"/>
              <a:t>slides</a:t>
            </a:r>
            <a:r>
              <a:rPr lang="it-IT" dirty="0" smtClean="0"/>
              <a:t> </a:t>
            </a:r>
            <a:r>
              <a:rPr lang="it-IT" dirty="0" err="1" smtClean="0"/>
              <a:t>represent</a:t>
            </a:r>
            <a:r>
              <a:rPr lang="it-IT" dirty="0" smtClean="0"/>
              <a:t> the task </a:t>
            </a:r>
            <a:r>
              <a:rPr lang="it-IT" dirty="0" err="1" smtClean="0"/>
              <a:t>model</a:t>
            </a:r>
            <a:r>
              <a:rPr lang="it-IT" dirty="0" smtClean="0"/>
              <a:t>, </a:t>
            </a:r>
            <a:r>
              <a:rPr lang="it-IT" dirty="0" err="1" smtClean="0"/>
              <a:t>they</a:t>
            </a:r>
            <a:r>
              <a:rPr lang="it-IT" dirty="0" smtClean="0"/>
              <a:t> can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changed</a:t>
            </a:r>
            <a:r>
              <a:rPr lang="it-IT" dirty="0" smtClean="0"/>
              <a:t> </a:t>
            </a:r>
            <a:r>
              <a:rPr lang="it-IT" dirty="0" err="1" smtClean="0"/>
              <a:t>according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teacher</a:t>
            </a:r>
            <a:r>
              <a:rPr lang="it-IT" dirty="0" smtClean="0"/>
              <a:t>’s </a:t>
            </a:r>
            <a:r>
              <a:rPr lang="it-IT" dirty="0" err="1" smtClean="0"/>
              <a:t>needs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2F106-88D5-4119-AD43-BE3B28DAF564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7171" name="2 Marcador de notas"/>
          <p:cNvSpPr txBox="1">
            <a:spLocks noGrp="1"/>
          </p:cNvSpPr>
          <p:nvPr>
            <p:ph type="body" sz="quarter" idx="1"/>
          </p:nvPr>
        </p:nvSpPr>
        <p:spPr bwMode="auto">
          <a:xfrm>
            <a:off x="1061392" y="4350019"/>
            <a:ext cx="4740978" cy="3513685"/>
          </a:xfrm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lang="it-IT" sz="2100" dirty="0">
              <a:solidFill>
                <a:srgbClr val="000000"/>
              </a:solidFill>
              <a:latin typeface="Thorndale"/>
              <a:ea typeface="Arial Unicode MS" pitchFamily="34" charset="-128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8195" name="2 Marcador de notas"/>
          <p:cNvSpPr txBox="1">
            <a:spLocks noGrp="1"/>
          </p:cNvSpPr>
          <p:nvPr>
            <p:ph type="body" sz="quarter" idx="1"/>
          </p:nvPr>
        </p:nvSpPr>
        <p:spPr bwMode="auto">
          <a:xfrm>
            <a:off x="1061392" y="4350019"/>
            <a:ext cx="4740978" cy="3513685"/>
          </a:xfrm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r>
              <a:rPr lang="it-IT" sz="2100" dirty="0" err="1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Cawl</a:t>
            </a:r>
            <a:r>
              <a:rPr lang="it-IT" sz="2100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: Welsh </a:t>
            </a:r>
            <a:r>
              <a:rPr lang="it-IT" sz="2100" dirty="0" err="1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soup</a:t>
            </a:r>
            <a:r>
              <a:rPr lang="it-IT" sz="2100" dirty="0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;   Welsh </a:t>
            </a:r>
            <a:r>
              <a:rPr lang="it-IT" sz="2100" dirty="0" err="1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cakes</a:t>
            </a:r>
            <a:r>
              <a:rPr lang="it-IT" sz="2100" dirty="0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 </a:t>
            </a:r>
            <a:r>
              <a:rPr lang="it-IT" sz="2100" dirty="0" err="1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with</a:t>
            </a:r>
            <a:r>
              <a:rPr lang="it-IT" sz="2100" dirty="0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 </a:t>
            </a:r>
            <a:r>
              <a:rPr lang="it-IT" sz="2100" dirty="0" err="1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raisins</a:t>
            </a:r>
            <a:r>
              <a:rPr lang="it-IT" sz="2100" dirty="0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;  </a:t>
            </a:r>
            <a:r>
              <a:rPr lang="it-IT" sz="2100" dirty="0" err="1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Glamorgan</a:t>
            </a:r>
            <a:r>
              <a:rPr lang="it-IT" sz="2100" dirty="0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: Welsh </a:t>
            </a:r>
            <a:r>
              <a:rPr lang="it-IT" sz="2100" dirty="0" err="1" smtClean="0">
                <a:solidFill>
                  <a:srgbClr val="000000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sausages</a:t>
            </a:r>
            <a:endParaRPr lang="it-IT" sz="2100" dirty="0">
              <a:solidFill>
                <a:srgbClr val="000000"/>
              </a:solidFill>
              <a:latin typeface="Thorndale"/>
              <a:ea typeface="Arial Unicode MS" pitchFamily="34" charset="-128"/>
              <a:cs typeface="Tahoma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5" name="Sottotito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1" name="Segnaposto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immagin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Segnaposto tito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1" name="Segnaposto tes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7" name="Segnaposto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4DCDBED-9C08-4BA5-9638-743B9DDB3574}" type="datetimeFigureOut">
              <a:rPr lang="it-IT" smtClean="0"/>
              <a:pPr/>
              <a:t>27/11/2016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FFAA8D1-0E4B-4795-A212-2469DFED332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nimoto.com/play/m57NZYYLgpMAdQdANvDZE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ipadvisor.com/" TargetMode="External"/><Relationship Id="rId2" Type="http://schemas.openxmlformats.org/officeDocument/2006/relationships/hyperlink" Target="http://www.visitbritain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nimoto.com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Task </a:t>
            </a:r>
            <a:r>
              <a:rPr lang="it-IT" dirty="0" err="1" smtClean="0"/>
              <a:t>based</a:t>
            </a:r>
            <a:r>
              <a:rPr lang="it-IT" dirty="0" smtClean="0"/>
              <a:t> </a:t>
            </a:r>
            <a:r>
              <a:rPr lang="it-IT" dirty="0" err="1" smtClean="0"/>
              <a:t>activity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it-IT" sz="2800" dirty="0" smtClean="0"/>
          </a:p>
          <a:p>
            <a:r>
              <a:rPr lang="it-IT" sz="5100" dirty="0" err="1" smtClean="0"/>
              <a:t>Where</a:t>
            </a:r>
            <a:r>
              <a:rPr lang="it-IT" sz="5100" dirty="0" smtClean="0"/>
              <a:t> </a:t>
            </a:r>
            <a:r>
              <a:rPr lang="it-IT" sz="5100" dirty="0" err="1" smtClean="0"/>
              <a:t>to</a:t>
            </a:r>
            <a:r>
              <a:rPr lang="it-IT" sz="5100" dirty="0" smtClean="0"/>
              <a:t> go on a </a:t>
            </a:r>
            <a:r>
              <a:rPr lang="it-IT" sz="5100" dirty="0" err="1" smtClean="0"/>
              <a:t>class</a:t>
            </a:r>
            <a:r>
              <a:rPr lang="it-IT" sz="5100" dirty="0" smtClean="0"/>
              <a:t> trip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outcomes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err="1" smtClean="0"/>
              <a:t>Learners</a:t>
            </a:r>
            <a:r>
              <a:rPr lang="it-IT" dirty="0" smtClean="0"/>
              <a:t>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learn</a:t>
            </a:r>
            <a:r>
              <a:rPr lang="it-IT" dirty="0" smtClean="0"/>
              <a:t> </a:t>
            </a:r>
            <a:r>
              <a:rPr lang="it-IT" dirty="0" err="1" smtClean="0"/>
              <a:t>how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: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err="1" smtClean="0"/>
              <a:t>Search</a:t>
            </a:r>
            <a:r>
              <a:rPr lang="it-IT" dirty="0" smtClean="0"/>
              <a:t> </a:t>
            </a:r>
            <a:r>
              <a:rPr lang="it-IT" dirty="0" err="1" smtClean="0"/>
              <a:t>materials</a:t>
            </a:r>
            <a:r>
              <a:rPr lang="it-IT" dirty="0" smtClean="0"/>
              <a:t> and information on the web</a:t>
            </a:r>
          </a:p>
          <a:p>
            <a:r>
              <a:rPr lang="it-IT" dirty="0" smtClean="0"/>
              <a:t>Produce a </a:t>
            </a:r>
            <a:r>
              <a:rPr lang="it-IT" dirty="0" err="1" smtClean="0"/>
              <a:t>ppt</a:t>
            </a:r>
            <a:r>
              <a:rPr lang="it-IT" dirty="0" smtClean="0"/>
              <a:t> </a:t>
            </a:r>
            <a:r>
              <a:rPr lang="it-IT" dirty="0" err="1" smtClean="0"/>
              <a:t>presentation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a city</a:t>
            </a:r>
          </a:p>
          <a:p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given</a:t>
            </a:r>
            <a:r>
              <a:rPr lang="it-IT" dirty="0" smtClean="0"/>
              <a:t> </a:t>
            </a:r>
            <a:r>
              <a:rPr lang="it-IT" dirty="0" err="1" smtClean="0"/>
              <a:t>vocabulary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accommodation</a:t>
            </a:r>
            <a:r>
              <a:rPr lang="it-IT" dirty="0" smtClean="0"/>
              <a:t>, </a:t>
            </a:r>
            <a:r>
              <a:rPr lang="it-IT" dirty="0" err="1" smtClean="0"/>
              <a:t>food</a:t>
            </a:r>
            <a:r>
              <a:rPr lang="it-IT" dirty="0" smtClean="0"/>
              <a:t> and </a:t>
            </a:r>
            <a:r>
              <a:rPr lang="it-IT" dirty="0" err="1" smtClean="0"/>
              <a:t>tourist</a:t>
            </a:r>
            <a:r>
              <a:rPr lang="it-IT" dirty="0" smtClean="0"/>
              <a:t> </a:t>
            </a:r>
            <a:r>
              <a:rPr lang="it-IT" dirty="0" err="1" smtClean="0"/>
              <a:t>attractions</a:t>
            </a:r>
            <a:endParaRPr lang="it-IT" dirty="0" smtClean="0"/>
          </a:p>
          <a:p>
            <a:r>
              <a:rPr lang="it-IT" dirty="0" err="1" smtClean="0"/>
              <a:t>Practise</a:t>
            </a:r>
            <a:r>
              <a:rPr lang="it-IT" dirty="0" smtClean="0"/>
              <a:t> </a:t>
            </a:r>
            <a:r>
              <a:rPr lang="it-IT" dirty="0" err="1" smtClean="0"/>
              <a:t>given</a:t>
            </a:r>
            <a:r>
              <a:rPr lang="it-IT" dirty="0" smtClean="0"/>
              <a:t> </a:t>
            </a:r>
            <a:r>
              <a:rPr lang="it-IT" dirty="0" err="1" smtClean="0"/>
              <a:t>structures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presenting</a:t>
            </a:r>
            <a:r>
              <a:rPr lang="it-IT" dirty="0" smtClean="0"/>
              <a:t>, </a:t>
            </a:r>
            <a:r>
              <a:rPr lang="it-IT" dirty="0" err="1" smtClean="0"/>
              <a:t>suggesting</a:t>
            </a:r>
            <a:r>
              <a:rPr lang="it-IT" dirty="0" smtClean="0"/>
              <a:t>, </a:t>
            </a:r>
            <a:r>
              <a:rPr lang="it-IT" dirty="0" err="1" smtClean="0"/>
              <a:t>describing</a:t>
            </a:r>
            <a:r>
              <a:rPr lang="it-IT" dirty="0" smtClean="0"/>
              <a:t>, </a:t>
            </a:r>
            <a:r>
              <a:rPr lang="it-IT" dirty="0" err="1" smtClean="0"/>
              <a:t>comparing</a:t>
            </a:r>
            <a:r>
              <a:rPr lang="it-IT" dirty="0" smtClean="0"/>
              <a:t>  </a:t>
            </a:r>
          </a:p>
          <a:p>
            <a:r>
              <a:rPr lang="it-IT" dirty="0" err="1" smtClean="0"/>
              <a:t>Present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work in </a:t>
            </a:r>
            <a:r>
              <a:rPr lang="it-IT" dirty="0" err="1" smtClean="0"/>
              <a:t>front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class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suggestions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err="1" smtClean="0"/>
              <a:t>Discuss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partner the </a:t>
            </a:r>
            <a:r>
              <a:rPr lang="it-IT" dirty="0" err="1" smtClean="0"/>
              <a:t>following</a:t>
            </a:r>
            <a:r>
              <a:rPr lang="it-IT" dirty="0" smtClean="0"/>
              <a:t>:</a:t>
            </a:r>
          </a:p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interesting</a:t>
            </a:r>
            <a:r>
              <a:rPr lang="it-IT" dirty="0" smtClean="0"/>
              <a:t> city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visited</a:t>
            </a:r>
            <a:r>
              <a:rPr lang="it-IT" dirty="0" smtClean="0"/>
              <a:t> </a:t>
            </a:r>
            <a:r>
              <a:rPr lang="it-IT" dirty="0" err="1" smtClean="0"/>
              <a:t>recently</a:t>
            </a:r>
            <a:r>
              <a:rPr lang="it-IT" dirty="0" smtClean="0"/>
              <a:t>?</a:t>
            </a:r>
          </a:p>
          <a:p>
            <a:r>
              <a:rPr lang="it-IT" dirty="0" err="1" smtClean="0"/>
              <a:t>Where</a:t>
            </a:r>
            <a:r>
              <a:rPr lang="it-IT" dirty="0" smtClean="0"/>
              <a:t> do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usually</a:t>
            </a:r>
            <a:r>
              <a:rPr lang="it-IT" dirty="0" smtClean="0"/>
              <a:t> stay?</a:t>
            </a:r>
          </a:p>
          <a:p>
            <a:r>
              <a:rPr lang="it-IT" dirty="0" err="1" smtClean="0"/>
              <a:t>What</a:t>
            </a:r>
            <a:r>
              <a:rPr lang="it-IT" dirty="0" smtClean="0"/>
              <a:t> do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like</a:t>
            </a:r>
            <a:r>
              <a:rPr lang="it-IT" dirty="0" smtClean="0"/>
              <a:t> </a:t>
            </a:r>
            <a:r>
              <a:rPr lang="it-IT" dirty="0" err="1" smtClean="0"/>
              <a:t>doing</a:t>
            </a:r>
            <a:r>
              <a:rPr lang="it-IT" dirty="0" smtClean="0"/>
              <a:t> </a:t>
            </a:r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visit</a:t>
            </a:r>
            <a:r>
              <a:rPr lang="it-IT" dirty="0" smtClean="0"/>
              <a:t> a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place</a:t>
            </a:r>
            <a:r>
              <a:rPr lang="it-IT" dirty="0" smtClean="0"/>
              <a:t>? 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5" name="Fumetto 4 4"/>
          <p:cNvSpPr/>
          <p:nvPr/>
        </p:nvSpPr>
        <p:spPr>
          <a:xfrm>
            <a:off x="2500298" y="4714884"/>
            <a:ext cx="914400" cy="6126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umetto 3 5"/>
          <p:cNvSpPr/>
          <p:nvPr/>
        </p:nvSpPr>
        <p:spPr>
          <a:xfrm>
            <a:off x="6500826" y="5429264"/>
            <a:ext cx="914400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Content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err="1" smtClean="0"/>
              <a:t>Think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words</a:t>
            </a:r>
            <a:r>
              <a:rPr lang="it-IT" dirty="0" smtClean="0"/>
              <a:t> </a:t>
            </a:r>
            <a:r>
              <a:rPr lang="it-IT" dirty="0" err="1" smtClean="0"/>
              <a:t>connected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areas</a:t>
            </a:r>
            <a:r>
              <a:rPr lang="it-IT" dirty="0" smtClean="0"/>
              <a:t>,</a:t>
            </a:r>
          </a:p>
          <a:p>
            <a:pPr>
              <a:buNone/>
            </a:pPr>
            <a:r>
              <a:rPr lang="it-IT" dirty="0" err="1" smtClean="0"/>
              <a:t>write</a:t>
            </a:r>
            <a:r>
              <a:rPr lang="it-IT" dirty="0" smtClean="0"/>
              <a:t> </a:t>
            </a:r>
            <a:r>
              <a:rPr lang="it-IT" dirty="0" err="1" smtClean="0"/>
              <a:t>them</a:t>
            </a:r>
            <a:r>
              <a:rPr lang="it-IT" dirty="0" smtClean="0"/>
              <a:t> down and share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partner:</a:t>
            </a:r>
          </a:p>
          <a:p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</p:txBody>
      </p:sp>
      <p:graphicFrame>
        <p:nvGraphicFramePr>
          <p:cNvPr id="4" name="Diagramma 3"/>
          <p:cNvGraphicFramePr/>
          <p:nvPr/>
        </p:nvGraphicFramePr>
        <p:xfrm>
          <a:off x="142844" y="2714620"/>
          <a:ext cx="8001056" cy="4143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/>
          <a:lstStyle/>
          <a:p>
            <a:r>
              <a:rPr lang="it-IT" dirty="0" err="1" smtClean="0"/>
              <a:t>Enjoy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crossword</a:t>
            </a:r>
            <a:r>
              <a:rPr lang="it-IT" dirty="0" smtClean="0"/>
              <a:t>:</a:t>
            </a:r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5186143" cy="501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4429124" y="2214554"/>
            <a:ext cx="42148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 smtClean="0"/>
              <a:t>Across</a:t>
            </a:r>
            <a:endParaRPr lang="it-IT" sz="1400" dirty="0" smtClean="0"/>
          </a:p>
          <a:p>
            <a:r>
              <a:rPr lang="it-IT" sz="1400" dirty="0" smtClean="0"/>
              <a:t> </a:t>
            </a:r>
          </a:p>
          <a:p>
            <a:r>
              <a:rPr lang="it-IT" sz="1400" b="1" dirty="0" smtClean="0"/>
              <a:t>2. </a:t>
            </a:r>
            <a:r>
              <a:rPr lang="it-IT" sz="1400" b="1" dirty="0" err="1" smtClean="0"/>
              <a:t>b</a:t>
            </a:r>
            <a:r>
              <a:rPr lang="it-IT" sz="1400" dirty="0" err="1" smtClean="0"/>
              <a:t>uying</a:t>
            </a:r>
            <a:r>
              <a:rPr lang="it-IT" sz="1400" dirty="0" smtClean="0"/>
              <a:t> </a:t>
            </a:r>
            <a:r>
              <a:rPr lang="it-IT" sz="1400" dirty="0" err="1" smtClean="0"/>
              <a:t>clothes</a:t>
            </a:r>
            <a:endParaRPr lang="it-IT" sz="1400" dirty="0" smtClean="0"/>
          </a:p>
          <a:p>
            <a:r>
              <a:rPr lang="it-IT" sz="1400" b="1" dirty="0" smtClean="0"/>
              <a:t>5. </a:t>
            </a:r>
            <a:r>
              <a:rPr lang="it-IT" sz="1400" dirty="0" err="1" smtClean="0"/>
              <a:t>tent</a:t>
            </a:r>
            <a:r>
              <a:rPr lang="it-IT" sz="1400" dirty="0" smtClean="0"/>
              <a:t> </a:t>
            </a:r>
            <a:r>
              <a:rPr lang="it-IT" sz="1400" dirty="0" err="1" smtClean="0"/>
              <a:t>accomodation</a:t>
            </a:r>
            <a:endParaRPr lang="it-IT" sz="1400" dirty="0" smtClean="0"/>
          </a:p>
          <a:p>
            <a:r>
              <a:rPr lang="it-IT" sz="1400" b="1" dirty="0" smtClean="0"/>
              <a:t>7. </a:t>
            </a:r>
            <a:r>
              <a:rPr lang="it-IT" sz="1400" dirty="0" err="1" smtClean="0"/>
              <a:t>accomodation</a:t>
            </a:r>
            <a:r>
              <a:rPr lang="it-IT" sz="1400" dirty="0" smtClean="0"/>
              <a:t> </a:t>
            </a:r>
            <a:r>
              <a:rPr lang="it-IT" sz="1400" dirty="0" err="1" smtClean="0"/>
              <a:t>for</a:t>
            </a:r>
            <a:r>
              <a:rPr lang="it-IT" sz="1400" dirty="0" smtClean="0"/>
              <a:t> </a:t>
            </a:r>
            <a:r>
              <a:rPr lang="it-IT" sz="1400" dirty="0" err="1" smtClean="0"/>
              <a:t>young</a:t>
            </a:r>
            <a:r>
              <a:rPr lang="it-IT" sz="1400" dirty="0" smtClean="0"/>
              <a:t> people</a:t>
            </a:r>
          </a:p>
          <a:p>
            <a:r>
              <a:rPr lang="it-IT" sz="1400" b="1" dirty="0" smtClean="0"/>
              <a:t>8. </a:t>
            </a:r>
            <a:r>
              <a:rPr lang="it-IT" sz="1400" dirty="0" smtClean="0"/>
              <a:t>Hotel </a:t>
            </a:r>
            <a:r>
              <a:rPr lang="it-IT" sz="1400" dirty="0" err="1" smtClean="0"/>
              <a:t>next</a:t>
            </a:r>
            <a:r>
              <a:rPr lang="it-IT" sz="1400" dirty="0" smtClean="0"/>
              <a:t> </a:t>
            </a:r>
            <a:r>
              <a:rPr lang="it-IT" sz="1400" dirty="0" err="1" smtClean="0"/>
              <a:t>to</a:t>
            </a:r>
            <a:r>
              <a:rPr lang="it-IT" sz="1400" dirty="0" smtClean="0"/>
              <a:t> a </a:t>
            </a:r>
            <a:r>
              <a:rPr lang="it-IT" sz="1400" dirty="0" err="1" smtClean="0"/>
              <a:t>motorway</a:t>
            </a:r>
            <a:endParaRPr lang="it-IT" sz="1400" dirty="0" smtClean="0"/>
          </a:p>
          <a:p>
            <a:r>
              <a:rPr lang="it-IT" sz="1400" b="1" dirty="0" smtClean="0"/>
              <a:t>9. </a:t>
            </a:r>
            <a:r>
              <a:rPr lang="it-IT" sz="1400" b="1" dirty="0" err="1" smtClean="0"/>
              <a:t>c</a:t>
            </a:r>
            <a:r>
              <a:rPr lang="it-IT" sz="1400" dirty="0" err="1" smtClean="0"/>
              <a:t>ollection</a:t>
            </a:r>
            <a:r>
              <a:rPr lang="it-IT" sz="1400" dirty="0" smtClean="0"/>
              <a:t> </a:t>
            </a:r>
            <a:r>
              <a:rPr lang="it-IT" sz="1400" dirty="0" err="1" smtClean="0"/>
              <a:t>of</a:t>
            </a:r>
            <a:r>
              <a:rPr lang="it-IT" sz="1400" dirty="0" smtClean="0"/>
              <a:t> art </a:t>
            </a:r>
            <a:r>
              <a:rPr lang="it-IT" sz="1400" dirty="0" err="1" smtClean="0"/>
              <a:t>manufacts</a:t>
            </a:r>
            <a:endParaRPr lang="it-IT" sz="1400" dirty="0" smtClean="0"/>
          </a:p>
          <a:p>
            <a:r>
              <a:rPr lang="it-IT" sz="1400" b="1" dirty="0" smtClean="0"/>
              <a:t>10. </a:t>
            </a:r>
            <a:r>
              <a:rPr lang="it-IT" sz="1400" b="1" dirty="0" err="1" smtClean="0"/>
              <a:t>b</a:t>
            </a:r>
            <a:r>
              <a:rPr lang="it-IT" sz="1400" dirty="0" err="1" smtClean="0"/>
              <a:t>edroom</a:t>
            </a:r>
            <a:r>
              <a:rPr lang="it-IT" sz="1400" dirty="0" smtClean="0"/>
              <a:t>, </a:t>
            </a:r>
            <a:r>
              <a:rPr lang="it-IT" sz="1400" dirty="0" err="1" smtClean="0"/>
              <a:t>kitchen</a:t>
            </a:r>
            <a:r>
              <a:rPr lang="it-IT" sz="1400" dirty="0" smtClean="0"/>
              <a:t> and </a:t>
            </a:r>
            <a:r>
              <a:rPr lang="it-IT" sz="1400" dirty="0" err="1" smtClean="0"/>
              <a:t>services</a:t>
            </a:r>
            <a:endParaRPr lang="it-IT" sz="1400" dirty="0" smtClean="0"/>
          </a:p>
          <a:p>
            <a:r>
              <a:rPr lang="it-IT" sz="1400" b="1" dirty="0" smtClean="0"/>
              <a:t>11. </a:t>
            </a:r>
            <a:r>
              <a:rPr lang="it-IT" sz="1400" dirty="0" err="1" smtClean="0"/>
              <a:t>visit</a:t>
            </a:r>
            <a:r>
              <a:rPr lang="it-IT" sz="1400" dirty="0" smtClean="0"/>
              <a:t> </a:t>
            </a:r>
            <a:r>
              <a:rPr lang="it-IT" sz="1400" dirty="0" err="1" smtClean="0"/>
              <a:t>important</a:t>
            </a:r>
            <a:r>
              <a:rPr lang="it-IT" sz="1400" dirty="0" smtClean="0"/>
              <a:t> </a:t>
            </a:r>
            <a:r>
              <a:rPr lang="it-IT" sz="1400" dirty="0" err="1" smtClean="0"/>
              <a:t>places</a:t>
            </a:r>
            <a:r>
              <a:rPr lang="it-IT" sz="1400" dirty="0" smtClean="0"/>
              <a:t> in a city</a:t>
            </a:r>
          </a:p>
          <a:p>
            <a:r>
              <a:rPr lang="it-IT" sz="1400" dirty="0" smtClean="0"/>
              <a:t> </a:t>
            </a:r>
          </a:p>
          <a:p>
            <a:r>
              <a:rPr lang="it-IT" sz="1400" b="1" dirty="0" smtClean="0"/>
              <a:t>Down</a:t>
            </a:r>
            <a:endParaRPr lang="it-IT" sz="1400" dirty="0" smtClean="0"/>
          </a:p>
          <a:p>
            <a:r>
              <a:rPr lang="it-IT" sz="1400" dirty="0" smtClean="0"/>
              <a:t> </a:t>
            </a:r>
          </a:p>
          <a:p>
            <a:r>
              <a:rPr lang="it-IT" sz="1400" b="1" dirty="0" smtClean="0"/>
              <a:t>1. </a:t>
            </a:r>
            <a:r>
              <a:rPr lang="it-IT" sz="1400" dirty="0" smtClean="0"/>
              <a:t>building </a:t>
            </a:r>
            <a:r>
              <a:rPr lang="it-IT" sz="1400" dirty="0" err="1" smtClean="0"/>
              <a:t>with</a:t>
            </a:r>
            <a:r>
              <a:rPr lang="it-IT" sz="1400" dirty="0" smtClean="0"/>
              <a:t> </a:t>
            </a:r>
            <a:r>
              <a:rPr lang="it-IT" sz="1400" dirty="0" err="1" smtClean="0"/>
              <a:t>many</a:t>
            </a:r>
            <a:r>
              <a:rPr lang="it-IT" sz="1400" dirty="0" smtClean="0"/>
              <a:t> </a:t>
            </a:r>
            <a:r>
              <a:rPr lang="it-IT" sz="1400" dirty="0" err="1" smtClean="0"/>
              <a:t>rentable</a:t>
            </a:r>
            <a:r>
              <a:rPr lang="it-IT" sz="1400" dirty="0" smtClean="0"/>
              <a:t> </a:t>
            </a:r>
            <a:r>
              <a:rPr lang="it-IT" sz="1400" dirty="0" err="1" smtClean="0"/>
              <a:t>rooms</a:t>
            </a:r>
            <a:endParaRPr lang="it-IT" sz="1400" dirty="0" smtClean="0"/>
          </a:p>
          <a:p>
            <a:r>
              <a:rPr lang="it-IT" sz="1400" b="1" dirty="0" smtClean="0"/>
              <a:t>3. </a:t>
            </a:r>
            <a:r>
              <a:rPr lang="it-IT" sz="1400" dirty="0" err="1" smtClean="0"/>
              <a:t>walk</a:t>
            </a:r>
            <a:r>
              <a:rPr lang="it-IT" sz="1400" dirty="0" smtClean="0"/>
              <a:t> </a:t>
            </a:r>
            <a:r>
              <a:rPr lang="it-IT" sz="1400" dirty="0" err="1" smtClean="0"/>
              <a:t>leisurely</a:t>
            </a:r>
            <a:endParaRPr lang="it-IT" sz="1400" dirty="0" smtClean="0"/>
          </a:p>
          <a:p>
            <a:r>
              <a:rPr lang="it-IT" sz="1400" b="1" dirty="0" smtClean="0"/>
              <a:t>4. </a:t>
            </a:r>
            <a:r>
              <a:rPr lang="it-IT" sz="1400" dirty="0" err="1" smtClean="0"/>
              <a:t>collection</a:t>
            </a:r>
            <a:r>
              <a:rPr lang="it-IT" sz="1400" dirty="0" smtClean="0"/>
              <a:t> </a:t>
            </a:r>
            <a:r>
              <a:rPr lang="it-IT" sz="1400" dirty="0" err="1" smtClean="0"/>
              <a:t>of</a:t>
            </a:r>
            <a:r>
              <a:rPr lang="it-IT" sz="1400" dirty="0" smtClean="0"/>
              <a:t> </a:t>
            </a:r>
            <a:r>
              <a:rPr lang="it-IT" sz="1400" dirty="0" err="1" smtClean="0"/>
              <a:t>paintings</a:t>
            </a:r>
            <a:endParaRPr lang="it-IT" sz="1400" dirty="0" smtClean="0"/>
          </a:p>
          <a:p>
            <a:r>
              <a:rPr lang="it-IT" sz="1400" b="1" dirty="0" smtClean="0"/>
              <a:t>6. </a:t>
            </a:r>
            <a:r>
              <a:rPr lang="it-IT" sz="1400" dirty="0" err="1" smtClean="0"/>
              <a:t>small</a:t>
            </a:r>
            <a:r>
              <a:rPr lang="it-IT" sz="1400" dirty="0" smtClean="0"/>
              <a:t> </a:t>
            </a:r>
            <a:r>
              <a:rPr lang="it-IT" sz="1400" dirty="0" err="1" smtClean="0"/>
              <a:t>apartment</a:t>
            </a:r>
            <a:r>
              <a:rPr lang="it-IT" sz="1400" dirty="0" smtClean="0"/>
              <a:t> </a:t>
            </a:r>
            <a:r>
              <a:rPr lang="it-IT" sz="1400" dirty="0" err="1" smtClean="0"/>
              <a:t>with</a:t>
            </a:r>
            <a:r>
              <a:rPr lang="it-IT" sz="1400" dirty="0" smtClean="0"/>
              <a:t> a single </a:t>
            </a:r>
            <a:r>
              <a:rPr lang="it-IT" sz="1400" dirty="0" err="1" smtClean="0"/>
              <a:t>kitchen</a:t>
            </a:r>
            <a:endParaRPr lang="it-IT" sz="1400" dirty="0" smtClean="0"/>
          </a:p>
          <a:p>
            <a:r>
              <a:rPr lang="it-IT" sz="1400" b="1" dirty="0" smtClean="0"/>
              <a:t>8. </a:t>
            </a:r>
            <a:r>
              <a:rPr lang="it-IT" sz="1400" dirty="0" err="1" smtClean="0"/>
              <a:t>outstanding</a:t>
            </a:r>
            <a:r>
              <a:rPr lang="it-IT" sz="1400" dirty="0" smtClean="0"/>
              <a:t> building or statue</a:t>
            </a:r>
          </a:p>
          <a:p>
            <a:endParaRPr lang="it-I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Task </a:t>
            </a:r>
            <a:r>
              <a:rPr lang="it-IT" dirty="0" err="1" smtClean="0"/>
              <a:t>Model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   </a:t>
            </a:r>
            <a:r>
              <a:rPr lang="it-IT" dirty="0" err="1" smtClean="0"/>
              <a:t>Let</a:t>
            </a:r>
            <a:r>
              <a:rPr lang="it-IT" dirty="0" smtClean="0"/>
              <a:t>’s </a:t>
            </a:r>
            <a:r>
              <a:rPr lang="it-IT" dirty="0" err="1" smtClean="0"/>
              <a:t>plan</a:t>
            </a:r>
            <a:r>
              <a:rPr lang="it-IT" dirty="0" smtClean="0"/>
              <a:t>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do on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next</a:t>
            </a:r>
            <a:r>
              <a:rPr lang="it-IT" dirty="0" smtClean="0"/>
              <a:t> </a:t>
            </a:r>
            <a:r>
              <a:rPr lang="it-IT" dirty="0" err="1" smtClean="0"/>
              <a:t>school</a:t>
            </a:r>
            <a:r>
              <a:rPr lang="it-IT" dirty="0" smtClean="0"/>
              <a:t>    trip.</a:t>
            </a:r>
          </a:p>
          <a:p>
            <a:pPr>
              <a:buNone/>
            </a:pPr>
            <a:r>
              <a:rPr lang="it-IT" dirty="0" smtClean="0"/>
              <a:t>   </a:t>
            </a:r>
            <a:r>
              <a:rPr lang="it-IT" dirty="0" err="1" smtClean="0"/>
              <a:t>My</a:t>
            </a:r>
            <a:r>
              <a:rPr lang="it-IT" dirty="0" smtClean="0"/>
              <a:t> </a:t>
            </a:r>
            <a:r>
              <a:rPr lang="it-IT" dirty="0" err="1" smtClean="0"/>
              <a:t>suggestion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go </a:t>
            </a:r>
            <a:r>
              <a:rPr lang="it-IT" dirty="0" err="1" smtClean="0"/>
              <a:t>to</a:t>
            </a:r>
            <a:r>
              <a:rPr lang="it-IT" dirty="0" smtClean="0"/>
              <a:t> Cardiff.</a:t>
            </a:r>
          </a:p>
          <a:p>
            <a:pPr>
              <a:buNone/>
            </a:pPr>
            <a:r>
              <a:rPr lang="it-IT" dirty="0" smtClean="0"/>
              <a:t>	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Have</a:t>
            </a:r>
            <a:r>
              <a:rPr lang="it-IT" dirty="0" smtClean="0"/>
              <a:t> a look at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inspirational</a:t>
            </a:r>
            <a:r>
              <a:rPr lang="it-IT" dirty="0" smtClean="0"/>
              <a:t> video and at </a:t>
            </a:r>
            <a:r>
              <a:rPr lang="it-IT" dirty="0" err="1" smtClean="0"/>
              <a:t>my</a:t>
            </a:r>
            <a:r>
              <a:rPr lang="it-IT" dirty="0" smtClean="0"/>
              <a:t> </a:t>
            </a:r>
            <a:r>
              <a:rPr lang="it-IT" dirty="0" err="1" smtClean="0"/>
              <a:t>presentation</a:t>
            </a:r>
            <a:r>
              <a:rPr lang="it-IT" dirty="0" smtClean="0"/>
              <a:t> 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smtClean="0">
                <a:hlinkClick r:id="rId3"/>
              </a:rPr>
              <a:t>https://animoto.com/play/m57NZYYLgpMAdQdANvDZEA</a:t>
            </a:r>
            <a:r>
              <a:rPr lang="it-IT" dirty="0" smtClean="0"/>
              <a:t>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</a:p>
          <a:p>
            <a:pPr>
              <a:buNone/>
            </a:pP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While</a:t>
            </a:r>
            <a:r>
              <a:rPr lang="it-IT" dirty="0" smtClean="0"/>
              <a:t> </a:t>
            </a:r>
            <a:r>
              <a:rPr lang="it-IT" dirty="0" err="1" smtClean="0"/>
              <a:t>watching</a:t>
            </a:r>
            <a:r>
              <a:rPr lang="it-IT" dirty="0" smtClean="0"/>
              <a:t> the video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should</a:t>
            </a:r>
            <a:r>
              <a:rPr lang="it-IT" dirty="0" smtClean="0"/>
              <a:t> note down: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err="1" smtClean="0"/>
              <a:t>What</a:t>
            </a:r>
            <a:r>
              <a:rPr lang="it-IT" dirty="0" smtClean="0"/>
              <a:t> can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see</a:t>
            </a:r>
            <a:r>
              <a:rPr lang="it-IT" dirty="0" smtClean="0"/>
              <a:t> in the first </a:t>
            </a:r>
            <a:r>
              <a:rPr lang="it-IT" dirty="0" err="1" smtClean="0"/>
              <a:t>picture</a:t>
            </a:r>
            <a:r>
              <a:rPr lang="it-IT" dirty="0" smtClean="0"/>
              <a:t>?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represent</a:t>
            </a:r>
            <a:r>
              <a:rPr lang="it-IT" dirty="0" smtClean="0"/>
              <a:t>?</a:t>
            </a:r>
          </a:p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places</a:t>
            </a:r>
            <a:r>
              <a:rPr lang="it-IT" dirty="0" smtClean="0"/>
              <a:t> are </a:t>
            </a:r>
            <a:r>
              <a:rPr lang="it-IT" dirty="0" err="1" smtClean="0"/>
              <a:t>shown</a:t>
            </a:r>
            <a:r>
              <a:rPr lang="it-IT" dirty="0" smtClean="0"/>
              <a:t> in the </a:t>
            </a:r>
            <a:r>
              <a:rPr lang="it-IT" dirty="0" err="1" smtClean="0"/>
              <a:t>second</a:t>
            </a:r>
            <a:r>
              <a:rPr lang="it-IT" dirty="0" smtClean="0"/>
              <a:t> </a:t>
            </a:r>
            <a:r>
              <a:rPr lang="it-IT" dirty="0" err="1" smtClean="0"/>
              <a:t>picture</a:t>
            </a:r>
            <a:r>
              <a:rPr lang="it-IT" dirty="0" smtClean="0"/>
              <a:t>? </a:t>
            </a:r>
          </a:p>
          <a:p>
            <a:r>
              <a:rPr lang="it-IT" dirty="0" err="1" smtClean="0"/>
              <a:t>What</a:t>
            </a:r>
            <a:r>
              <a:rPr lang="it-IT" dirty="0" smtClean="0"/>
              <a:t> can </a:t>
            </a:r>
            <a:r>
              <a:rPr lang="it-IT" dirty="0" err="1" smtClean="0"/>
              <a:t>you</a:t>
            </a:r>
            <a:r>
              <a:rPr lang="it-IT" dirty="0" smtClean="0"/>
              <a:t> do </a:t>
            </a:r>
            <a:r>
              <a:rPr lang="it-IT" dirty="0" err="1" smtClean="0"/>
              <a:t>there</a:t>
            </a:r>
            <a:r>
              <a:rPr lang="it-IT" dirty="0" smtClean="0"/>
              <a:t>?</a:t>
            </a:r>
          </a:p>
          <a:p>
            <a:r>
              <a:rPr lang="it-IT" dirty="0" err="1" smtClean="0"/>
              <a:t>Where</a:t>
            </a:r>
            <a:r>
              <a:rPr lang="it-IT" dirty="0" smtClean="0"/>
              <a:t> can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sleep</a:t>
            </a:r>
            <a:r>
              <a:rPr lang="it-IT" dirty="0" smtClean="0"/>
              <a:t> in Cardiff?</a:t>
            </a:r>
          </a:p>
          <a:p>
            <a:r>
              <a:rPr lang="it-IT" dirty="0" err="1" smtClean="0"/>
              <a:t>What</a:t>
            </a:r>
            <a:r>
              <a:rPr lang="it-IT" dirty="0" smtClean="0"/>
              <a:t> Welsh </a:t>
            </a:r>
            <a:r>
              <a:rPr lang="it-IT" dirty="0" err="1" smtClean="0"/>
              <a:t>food</a:t>
            </a:r>
            <a:r>
              <a:rPr lang="it-IT" dirty="0" smtClean="0"/>
              <a:t> can </a:t>
            </a:r>
            <a:r>
              <a:rPr lang="it-IT" dirty="0" err="1" smtClean="0"/>
              <a:t>you</a:t>
            </a:r>
            <a:r>
              <a:rPr lang="it-IT" dirty="0" smtClean="0"/>
              <a:t> taste in Cardiff?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37120" y="5193185"/>
            <a:ext cx="6400800" cy="65238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83"/>
              </a:spcAft>
              <a:buSzPct val="45000"/>
              <a:defRPr/>
            </a:pPr>
            <a:r>
              <a:rPr sz="3300" b="1" dirty="0" smtClean="0">
                <a:latin typeface="Comic Sans MS" pitchFamily="66" charset="0"/>
              </a:rPr>
              <a:t>CARDIFF</a:t>
            </a:r>
          </a:p>
        </p:txBody>
      </p:sp>
      <p:pic>
        <p:nvPicPr>
          <p:cNvPr id="3075" name="6 Imagen" descr="830px-Flag_of_Wales_2.svg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200" y="423404"/>
            <a:ext cx="7171200" cy="4303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do </a:t>
            </a:r>
            <a:br>
              <a:rPr lang="it-IT" dirty="0" smtClean="0"/>
            </a:br>
            <a:r>
              <a:rPr lang="it-IT" dirty="0" smtClean="0"/>
              <a:t>in </a:t>
            </a:r>
            <a:r>
              <a:rPr lang="it-IT" dirty="0" err="1" smtClean="0"/>
              <a:t>cardiff</a:t>
            </a:r>
            <a:endParaRPr lang="it-IT" dirty="0"/>
          </a:p>
        </p:txBody>
      </p:sp>
      <p:pic>
        <p:nvPicPr>
          <p:cNvPr id="4" name="Segnaposto contenuto 3" descr="pu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450784">
            <a:off x="4871654" y="942944"/>
            <a:ext cx="3037679" cy="2456888"/>
          </a:xfrm>
        </p:spPr>
      </p:pic>
      <p:pic>
        <p:nvPicPr>
          <p:cNvPr id="5" name="Immagine 4" descr="p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571876"/>
            <a:ext cx="3907601" cy="2600331"/>
          </a:xfrm>
          <a:prstGeom prst="rect">
            <a:avLst/>
          </a:prstGeom>
        </p:spPr>
      </p:pic>
      <p:pic>
        <p:nvPicPr>
          <p:cNvPr id="6" name="Immagine 5" descr="ba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4429132"/>
            <a:ext cx="3096294" cy="207170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357290" y="3071810"/>
            <a:ext cx="150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/>
              <a:t>Bute</a:t>
            </a:r>
            <a:r>
              <a:rPr lang="it-IT" sz="2400" dirty="0" smtClean="0"/>
              <a:t> Park</a:t>
            </a:r>
            <a:endParaRPr lang="it-IT" sz="24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715008" y="4071942"/>
            <a:ext cx="2238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Cardiff Bay </a:t>
            </a:r>
            <a:r>
              <a:rPr lang="it-IT" dirty="0" err="1" smtClean="0"/>
              <a:t>by</a:t>
            </a:r>
            <a:r>
              <a:rPr lang="it-IT" dirty="0" smtClean="0"/>
              <a:t> night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 rot="1179175">
            <a:off x="6136397" y="449294"/>
            <a:ext cx="230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 </a:t>
            </a:r>
            <a:r>
              <a:rPr lang="it-IT" dirty="0" err="1" smtClean="0"/>
              <a:t>traditional</a:t>
            </a:r>
            <a:r>
              <a:rPr lang="it-IT" dirty="0" smtClean="0"/>
              <a:t> pub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 txBox="1">
            <a:spLocks noGrp="1"/>
          </p:cNvSpPr>
          <p:nvPr>
            <p:ph type="title" idx="4294967295"/>
          </p:nvPr>
        </p:nvSpPr>
        <p:spPr>
          <a:xfrm>
            <a:off x="457200" y="320040"/>
            <a:ext cx="7239000" cy="584775"/>
          </a:xfrm>
        </p:spPr>
        <p:txBody>
          <a:bodyPr>
            <a:spAutoFit/>
          </a:bodyPr>
          <a:lstStyle/>
          <a:p>
            <a:pPr algn="ctr" eaLnBrk="1">
              <a:buClr>
                <a:srgbClr val="000000"/>
              </a:buClr>
              <a:buSzPct val="45000"/>
              <a:buFont typeface="StarSymbol"/>
              <a:buNone/>
            </a:pPr>
            <a:r>
              <a:rPr smtClean="0">
                <a:latin typeface="Albany"/>
                <a:ea typeface="Arial Unicode MS" pitchFamily="34" charset="-128"/>
                <a:cs typeface="Tahoma" pitchFamily="34" charset="0"/>
              </a:rPr>
              <a:t>ACCOMMODATION</a:t>
            </a:r>
          </a:p>
        </p:txBody>
      </p:sp>
      <p:sp>
        <p:nvSpPr>
          <p:cNvPr id="4099" name="2 Marcador de texto"/>
          <p:cNvSpPr txBox="1">
            <a:spLocks noGrp="1"/>
          </p:cNvSpPr>
          <p:nvPr>
            <p:ph type="body" idx="4294967295"/>
          </p:nvPr>
        </p:nvSpPr>
        <p:spPr>
          <a:xfrm rot="2448181">
            <a:off x="-564558" y="3658980"/>
            <a:ext cx="3883680" cy="1789138"/>
          </a:xfrm>
        </p:spPr>
        <p:txBody>
          <a:bodyPr lIns="82945" tIns="41473" rIns="82945" bIns="41473">
            <a:normAutofit/>
          </a:bodyPr>
          <a:lstStyle/>
          <a:p>
            <a:pPr marL="391686" indent="-293764">
              <a:buClr>
                <a:srgbClr val="E6E6E6"/>
              </a:buClr>
              <a:buSzPct val="45000"/>
              <a:buNone/>
            </a:pPr>
            <a:r>
              <a:rPr sz="2500" b="1" smtClean="0">
                <a:latin typeface="Thorndale"/>
                <a:ea typeface="Arial Unicode MS" pitchFamily="34" charset="-128"/>
                <a:cs typeface="Tahoma" pitchFamily="34" charset="0"/>
              </a:rPr>
              <a:t>     You can either stay in a big hotel or in a youth hostel</a:t>
            </a:r>
          </a:p>
        </p:txBody>
      </p:sp>
      <p:pic>
        <p:nvPicPr>
          <p:cNvPr id="4100" name="3 Imagen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29200">
            <a:off x="3290173" y="1375514"/>
            <a:ext cx="4021920" cy="231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4 Imagen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4000504"/>
            <a:ext cx="3417120" cy="241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5 CuadroTexto"/>
          <p:cNvSpPr txBox="1">
            <a:spLocks noChangeArrowheads="1"/>
          </p:cNvSpPr>
          <p:nvPr/>
        </p:nvSpPr>
        <p:spPr bwMode="auto">
          <a:xfrm>
            <a:off x="-3111840" y="846809"/>
            <a:ext cx="7705440" cy="364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91686" indent="-293764" hangingPunct="0">
              <a:spcAft>
                <a:spcPts val="1282"/>
              </a:spcAft>
              <a:buClr>
                <a:srgbClr val="E6E6E6"/>
              </a:buClr>
              <a:buSzPct val="45000"/>
            </a:pPr>
            <a:r>
              <a:rPr lang="es-ES" sz="2500" b="1" dirty="0">
                <a:solidFill>
                  <a:srgbClr val="E6E6E6"/>
                </a:solidFill>
                <a:latin typeface="Thorndale"/>
                <a:ea typeface="Arial Unicode MS" pitchFamily="34" charset="-128"/>
                <a:cs typeface="Tahoma" pitchFamily="34" charset="0"/>
              </a:rPr>
              <a:t>     You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StarSymbol"/>
              <a:buNone/>
            </a:pPr>
            <a:r>
              <a:rPr sz="3300" smtClean="0">
                <a:latin typeface="Albany"/>
                <a:ea typeface="Arial Unicode MS" pitchFamily="34" charset="-128"/>
                <a:cs typeface="Tahoma" pitchFamily="34" charset="0"/>
              </a:rPr>
              <a:t>Some food you shouldn't miss out</a:t>
            </a:r>
          </a:p>
        </p:txBody>
      </p:sp>
      <p:pic>
        <p:nvPicPr>
          <p:cNvPr id="5123" name="2 Imagen"/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42844" y="2643182"/>
            <a:ext cx="3883680" cy="2665720"/>
          </a:xfrm>
        </p:spPr>
      </p:pic>
      <p:pic>
        <p:nvPicPr>
          <p:cNvPr id="5124" name="3 Imagen"/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4000496" y="1643050"/>
            <a:ext cx="3738240" cy="2137184"/>
          </a:xfrm>
        </p:spPr>
      </p:pic>
      <p:pic>
        <p:nvPicPr>
          <p:cNvPr id="5125" name="4 Imagen"/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214810" y="4357694"/>
            <a:ext cx="3568320" cy="2135744"/>
          </a:xfrm>
        </p:spPr>
      </p:pic>
      <p:sp>
        <p:nvSpPr>
          <p:cNvPr id="6" name="CasellaDiTesto 5"/>
          <p:cNvSpPr txBox="1"/>
          <p:nvPr/>
        </p:nvSpPr>
        <p:spPr>
          <a:xfrm>
            <a:off x="1285852" y="1928802"/>
            <a:ext cx="204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Cawl</a:t>
            </a:r>
            <a:r>
              <a:rPr lang="it-IT" dirty="0" smtClean="0"/>
              <a:t> , Welsh </a:t>
            </a:r>
            <a:r>
              <a:rPr lang="it-IT" dirty="0" err="1" smtClean="0"/>
              <a:t>soup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286380" y="3857628"/>
            <a:ext cx="1426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Welsh </a:t>
            </a:r>
            <a:r>
              <a:rPr lang="it-IT" dirty="0" err="1" smtClean="0"/>
              <a:t>cakes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857356" y="6286520"/>
            <a:ext cx="2473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Glamorgan</a:t>
            </a:r>
            <a:r>
              <a:rPr lang="it-IT" dirty="0" smtClean="0"/>
              <a:t> </a:t>
            </a:r>
            <a:r>
              <a:rPr lang="it-IT" dirty="0" err="1" smtClean="0"/>
              <a:t>sausages</a:t>
            </a:r>
            <a:endParaRPr lang="it-IT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Your</a:t>
            </a:r>
            <a:r>
              <a:rPr lang="it-IT" dirty="0" smtClean="0"/>
              <a:t> task: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Choose</a:t>
            </a:r>
            <a:r>
              <a:rPr lang="it-IT" dirty="0" smtClean="0"/>
              <a:t> a city in </a:t>
            </a:r>
            <a:r>
              <a:rPr lang="it-IT" dirty="0" err="1" smtClean="0"/>
              <a:t>Britain</a:t>
            </a:r>
            <a:r>
              <a:rPr lang="it-IT" dirty="0" smtClean="0"/>
              <a:t> and </a:t>
            </a:r>
            <a:r>
              <a:rPr lang="it-IT" dirty="0" err="1" smtClean="0"/>
              <a:t>prepare</a:t>
            </a:r>
            <a:r>
              <a:rPr lang="it-IT" dirty="0" smtClean="0"/>
              <a:t> a short </a:t>
            </a:r>
            <a:r>
              <a:rPr lang="it-IT" dirty="0" err="1" smtClean="0"/>
              <a:t>Power</a:t>
            </a:r>
            <a:r>
              <a:rPr lang="it-IT" dirty="0" smtClean="0"/>
              <a:t> Point </a:t>
            </a:r>
            <a:r>
              <a:rPr lang="it-IT" dirty="0" err="1" smtClean="0"/>
              <a:t>presentation…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and…</a:t>
            </a:r>
            <a:r>
              <a:rPr lang="it-IT" dirty="0" smtClean="0"/>
              <a:t> </a:t>
            </a:r>
          </a:p>
          <a:p>
            <a:pPr>
              <a:buNone/>
            </a:pPr>
            <a:r>
              <a:rPr lang="it-IT" dirty="0" smtClean="0"/>
              <a:t>	convince the </a:t>
            </a:r>
            <a:r>
              <a:rPr lang="it-IT" dirty="0" err="1" smtClean="0"/>
              <a:t>class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suggestion</a:t>
            </a:r>
            <a:r>
              <a:rPr lang="it-IT" dirty="0" smtClean="0"/>
              <a:t> </a:t>
            </a:r>
            <a:r>
              <a:rPr lang="it-IT" dirty="0" err="1" smtClean="0"/>
              <a:t>is…</a:t>
            </a:r>
            <a:endParaRPr lang="it-IT" dirty="0" smtClean="0"/>
          </a:p>
          <a:p>
            <a:pPr algn="ctr">
              <a:buNone/>
            </a:pPr>
            <a:r>
              <a:rPr lang="it-IT" b="1" dirty="0" smtClean="0"/>
              <a:t> the BEST!!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but…</a:t>
            </a:r>
            <a:r>
              <a:rPr lang="it-IT" dirty="0" smtClean="0"/>
              <a:t> 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a </a:t>
            </a:r>
            <a:r>
              <a:rPr lang="it-IT" dirty="0" err="1" smtClean="0"/>
              <a:t>time</a:t>
            </a:r>
            <a:r>
              <a:rPr lang="it-IT" dirty="0" smtClean="0"/>
              <a:t> </a:t>
            </a:r>
            <a:r>
              <a:rPr lang="it-IT" dirty="0" err="1" smtClean="0"/>
              <a:t>limit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5 </a:t>
            </a:r>
            <a:r>
              <a:rPr lang="it-IT" dirty="0" err="1" smtClean="0"/>
              <a:t>minutes</a:t>
            </a:r>
            <a:r>
              <a:rPr lang="it-IT" dirty="0" smtClean="0"/>
              <a:t>!!</a:t>
            </a:r>
          </a:p>
          <a:p>
            <a:pPr>
              <a:buNone/>
            </a:pPr>
            <a:r>
              <a:rPr lang="it-IT" dirty="0" smtClean="0"/>
              <a:t>	</a:t>
            </a:r>
          </a:p>
          <a:p>
            <a:pPr algn="ctr">
              <a:buNone/>
            </a:pPr>
            <a:r>
              <a:rPr lang="it-IT" dirty="0" smtClean="0"/>
              <a:t>	</a:t>
            </a:r>
            <a:r>
              <a:rPr lang="it-IT" dirty="0" err="1" smtClean="0"/>
              <a:t>Good</a:t>
            </a:r>
            <a:r>
              <a:rPr lang="it-IT" dirty="0" smtClean="0"/>
              <a:t> </a:t>
            </a:r>
            <a:r>
              <a:rPr lang="it-IT" dirty="0" err="1" smtClean="0"/>
              <a:t>luck</a:t>
            </a:r>
            <a:r>
              <a:rPr lang="it-IT" dirty="0" smtClean="0"/>
              <a:t>!</a:t>
            </a:r>
          </a:p>
          <a:p>
            <a:pPr algn="ctr">
              <a:buNone/>
            </a:pPr>
            <a:endParaRPr lang="it-IT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/>
          <a:lstStyle/>
          <a:p>
            <a:r>
              <a:rPr lang="it-IT" dirty="0" smtClean="0"/>
              <a:t>Some </a:t>
            </a:r>
            <a:r>
              <a:rPr lang="it-IT" dirty="0" err="1" smtClean="0"/>
              <a:t>examples…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Belfast</a:t>
            </a:r>
          </a:p>
          <a:p>
            <a:r>
              <a:rPr lang="it-IT" dirty="0" smtClean="0"/>
              <a:t>Liverpool</a:t>
            </a:r>
          </a:p>
          <a:p>
            <a:r>
              <a:rPr lang="it-IT" dirty="0" smtClean="0"/>
              <a:t>Manchester</a:t>
            </a:r>
          </a:p>
          <a:p>
            <a:r>
              <a:rPr lang="it-IT" dirty="0" err="1" smtClean="0"/>
              <a:t>Bath</a:t>
            </a:r>
            <a:endParaRPr lang="it-IT" dirty="0" smtClean="0"/>
          </a:p>
          <a:p>
            <a:r>
              <a:rPr lang="it-IT" dirty="0" smtClean="0"/>
              <a:t>Cambridge</a:t>
            </a:r>
          </a:p>
          <a:p>
            <a:r>
              <a:rPr lang="it-IT" dirty="0" err="1" smtClean="0"/>
              <a:t>Swansea</a:t>
            </a:r>
            <a:endParaRPr lang="it-IT" dirty="0" smtClean="0"/>
          </a:p>
          <a:p>
            <a:r>
              <a:rPr lang="it-IT" dirty="0" smtClean="0"/>
              <a:t>Oxford</a:t>
            </a:r>
          </a:p>
          <a:p>
            <a:r>
              <a:rPr lang="it-IT" dirty="0" smtClean="0"/>
              <a:t>Canterbury</a:t>
            </a:r>
          </a:p>
          <a:p>
            <a:r>
              <a:rPr lang="it-IT" dirty="0" smtClean="0"/>
              <a:t>Glasgow</a:t>
            </a:r>
            <a:endParaRPr lang="it-IT" dirty="0"/>
          </a:p>
        </p:txBody>
      </p:sp>
      <p:pic>
        <p:nvPicPr>
          <p:cNvPr id="4" name="Immagine 3" descr="Map of UK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430" y="1142984"/>
            <a:ext cx="4262324" cy="5500702"/>
          </a:xfrm>
          <a:prstGeom prst="rect">
            <a:avLst/>
          </a:prstGeom>
        </p:spPr>
      </p:pic>
      <p:sp>
        <p:nvSpPr>
          <p:cNvPr id="9" name="Freccia a destra 8"/>
          <p:cNvSpPr/>
          <p:nvPr/>
        </p:nvSpPr>
        <p:spPr>
          <a:xfrm>
            <a:off x="5572132" y="5429264"/>
            <a:ext cx="335466" cy="198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Internet </a:t>
            </a:r>
            <a:r>
              <a:rPr lang="it-IT" dirty="0" err="1" smtClean="0"/>
              <a:t>resources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>
              <a:hlinkClick r:id="rId2"/>
            </a:endParaRPr>
          </a:p>
          <a:p>
            <a:r>
              <a:rPr lang="it-IT" dirty="0" smtClean="0">
                <a:hlinkClick r:id="rId2"/>
              </a:rPr>
              <a:t>www.visitbritain.com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can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useful</a:t>
            </a:r>
            <a:r>
              <a:rPr lang="it-IT" dirty="0" smtClean="0"/>
              <a:t> information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places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visit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>
                <a:hlinkClick r:id="rId3"/>
              </a:rPr>
              <a:t>www.tripadvisor.com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can </a:t>
            </a:r>
            <a:r>
              <a:rPr lang="it-IT" dirty="0" err="1" smtClean="0"/>
              <a:t>find</a:t>
            </a:r>
            <a:r>
              <a:rPr lang="it-IT" dirty="0" smtClean="0"/>
              <a:t> </a:t>
            </a:r>
            <a:r>
              <a:rPr lang="it-IT" dirty="0" err="1" smtClean="0"/>
              <a:t>any</a:t>
            </a:r>
            <a:r>
              <a:rPr lang="it-IT" dirty="0" smtClean="0"/>
              <a:t> info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plan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visit</a:t>
            </a:r>
            <a:r>
              <a:rPr lang="it-IT" dirty="0" smtClean="0"/>
              <a:t>, </a:t>
            </a:r>
            <a:r>
              <a:rPr lang="it-IT" dirty="0" err="1" smtClean="0"/>
              <a:t>form</a:t>
            </a:r>
            <a:r>
              <a:rPr lang="it-IT" dirty="0" smtClean="0"/>
              <a:t> </a:t>
            </a:r>
            <a:r>
              <a:rPr lang="it-IT" dirty="0" err="1" smtClean="0"/>
              <a:t>hotels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nice</a:t>
            </a:r>
            <a:r>
              <a:rPr lang="it-IT" dirty="0" smtClean="0"/>
              <a:t> </a:t>
            </a:r>
            <a:r>
              <a:rPr lang="it-IT" dirty="0" err="1" smtClean="0"/>
              <a:t>restaurants</a:t>
            </a:r>
            <a:r>
              <a:rPr lang="it-IT" dirty="0" smtClean="0"/>
              <a:t>,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museums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>
                <a:hlinkClick r:id="rId4"/>
              </a:rPr>
              <a:t>www.animoto.com</a:t>
            </a:r>
            <a:r>
              <a:rPr lang="it-IT" dirty="0" smtClean="0"/>
              <a:t> a </a:t>
            </a:r>
            <a:r>
              <a:rPr lang="it-IT" dirty="0" err="1" smtClean="0"/>
              <a:t>useful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make</a:t>
            </a:r>
            <a:r>
              <a:rPr lang="it-IT" dirty="0" smtClean="0"/>
              <a:t> short </a:t>
            </a:r>
            <a:r>
              <a:rPr lang="it-IT" dirty="0" err="1" smtClean="0"/>
              <a:t>videos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Useful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err="1" smtClean="0"/>
              <a:t>Activities</a:t>
            </a:r>
            <a:r>
              <a:rPr lang="it-IT" dirty="0" smtClean="0"/>
              <a:t>:</a:t>
            </a:r>
          </a:p>
          <a:p>
            <a:pPr>
              <a:buNone/>
            </a:pPr>
            <a:r>
              <a:rPr lang="it-IT" dirty="0" smtClean="0"/>
              <a:t>	go </a:t>
            </a:r>
            <a:r>
              <a:rPr lang="it-IT" dirty="0" err="1" smtClean="0"/>
              <a:t>sightseeing</a:t>
            </a:r>
            <a:r>
              <a:rPr lang="it-IT" dirty="0" smtClean="0"/>
              <a:t>/</a:t>
            </a:r>
            <a:r>
              <a:rPr lang="it-IT" dirty="0" err="1" smtClean="0"/>
              <a:t>visit</a:t>
            </a:r>
            <a:r>
              <a:rPr lang="it-IT" dirty="0" smtClean="0"/>
              <a:t> </a:t>
            </a:r>
            <a:r>
              <a:rPr lang="it-IT" dirty="0" err="1" smtClean="0"/>
              <a:t>museums</a:t>
            </a:r>
            <a:r>
              <a:rPr lang="it-IT" dirty="0" smtClean="0"/>
              <a:t>/</a:t>
            </a:r>
            <a:r>
              <a:rPr lang="it-IT" dirty="0" err="1" smtClean="0"/>
              <a:t>stroll</a:t>
            </a:r>
            <a:r>
              <a:rPr lang="it-IT" dirty="0" smtClean="0"/>
              <a:t> in the </a:t>
            </a:r>
            <a:r>
              <a:rPr lang="it-IT" dirty="0" err="1" smtClean="0"/>
              <a:t>parks</a:t>
            </a:r>
            <a:r>
              <a:rPr lang="it-IT" dirty="0" smtClean="0"/>
              <a:t>/go shopping/</a:t>
            </a:r>
            <a:r>
              <a:rPr lang="it-IT" dirty="0" err="1" smtClean="0"/>
              <a:t>buy</a:t>
            </a:r>
            <a:r>
              <a:rPr lang="it-IT" dirty="0" smtClean="0"/>
              <a:t> </a:t>
            </a:r>
            <a:r>
              <a:rPr lang="it-IT" dirty="0" err="1" smtClean="0"/>
              <a:t>souvenirs</a:t>
            </a:r>
            <a:r>
              <a:rPr lang="it-IT" dirty="0" smtClean="0"/>
              <a:t>/taste </a:t>
            </a:r>
            <a:r>
              <a:rPr lang="it-IT" dirty="0" err="1" smtClean="0"/>
              <a:t>local</a:t>
            </a:r>
            <a:r>
              <a:rPr lang="it-IT" dirty="0" smtClean="0"/>
              <a:t> </a:t>
            </a:r>
            <a:r>
              <a:rPr lang="it-IT" dirty="0" err="1" smtClean="0"/>
              <a:t>food</a:t>
            </a:r>
            <a:r>
              <a:rPr lang="it-IT" dirty="0" smtClean="0"/>
              <a:t>/ go </a:t>
            </a:r>
            <a:r>
              <a:rPr lang="it-IT" dirty="0" err="1" smtClean="0"/>
              <a:t>to</a:t>
            </a:r>
            <a:r>
              <a:rPr lang="it-IT" dirty="0" smtClean="0"/>
              <a:t> the beach</a:t>
            </a:r>
          </a:p>
          <a:p>
            <a:endParaRPr lang="it-IT" dirty="0" smtClean="0"/>
          </a:p>
          <a:p>
            <a:pPr>
              <a:buNone/>
            </a:pPr>
            <a:r>
              <a:rPr lang="it-IT" dirty="0" err="1" smtClean="0"/>
              <a:t>Accommodation</a:t>
            </a:r>
            <a:r>
              <a:rPr lang="it-IT" dirty="0" smtClean="0"/>
              <a:t>:</a:t>
            </a:r>
          </a:p>
          <a:p>
            <a:pPr>
              <a:buNone/>
            </a:pPr>
            <a:r>
              <a:rPr lang="it-IT" dirty="0" smtClean="0"/>
              <a:t>	hotel/ motel/</a:t>
            </a:r>
            <a:r>
              <a:rPr lang="it-IT" dirty="0" err="1" smtClean="0"/>
              <a:t>hostel</a:t>
            </a:r>
            <a:r>
              <a:rPr lang="it-IT" dirty="0" smtClean="0"/>
              <a:t>/</a:t>
            </a:r>
            <a:r>
              <a:rPr lang="it-IT" dirty="0" err="1" smtClean="0"/>
              <a:t>apartments</a:t>
            </a:r>
            <a:r>
              <a:rPr lang="it-IT" dirty="0" smtClean="0"/>
              <a:t>/</a:t>
            </a:r>
            <a:r>
              <a:rPr lang="it-IT" dirty="0" err="1" smtClean="0"/>
              <a:t>bed</a:t>
            </a:r>
            <a:r>
              <a:rPr lang="it-IT" dirty="0" smtClean="0"/>
              <a:t> and breakfast/</a:t>
            </a:r>
            <a:r>
              <a:rPr lang="it-IT" dirty="0" err="1" smtClean="0"/>
              <a:t>studios</a:t>
            </a:r>
            <a:r>
              <a:rPr lang="it-IT" dirty="0" smtClean="0"/>
              <a:t>/</a:t>
            </a:r>
            <a:r>
              <a:rPr lang="it-IT" dirty="0" err="1" smtClean="0"/>
              <a:t>campsite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half</a:t>
            </a:r>
            <a:r>
              <a:rPr lang="it-IT" dirty="0" smtClean="0"/>
              <a:t> </a:t>
            </a:r>
            <a:r>
              <a:rPr lang="it-IT" dirty="0" err="1" smtClean="0"/>
              <a:t>board</a:t>
            </a:r>
            <a:r>
              <a:rPr lang="it-IT" dirty="0" smtClean="0"/>
              <a:t>/full </a:t>
            </a:r>
            <a:r>
              <a:rPr lang="it-IT" dirty="0" err="1" smtClean="0"/>
              <a:t>board</a:t>
            </a:r>
            <a:r>
              <a:rPr lang="it-IT" dirty="0" smtClean="0"/>
              <a:t>/</a:t>
            </a:r>
            <a:r>
              <a:rPr lang="it-IT" dirty="0" err="1" smtClean="0"/>
              <a:t>all</a:t>
            </a:r>
            <a:r>
              <a:rPr lang="it-IT" dirty="0" smtClean="0"/>
              <a:t> inclusive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err="1" smtClean="0"/>
              <a:t>Food</a:t>
            </a:r>
            <a:r>
              <a:rPr lang="it-IT" dirty="0" smtClean="0"/>
              <a:t>: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sweets</a:t>
            </a:r>
            <a:r>
              <a:rPr lang="it-IT" dirty="0" smtClean="0"/>
              <a:t>, </a:t>
            </a:r>
            <a:r>
              <a:rPr lang="it-IT" dirty="0" err="1" smtClean="0"/>
              <a:t>cakes</a:t>
            </a:r>
            <a:r>
              <a:rPr lang="it-IT" dirty="0" smtClean="0"/>
              <a:t>, </a:t>
            </a:r>
            <a:r>
              <a:rPr lang="it-IT" dirty="0" err="1" smtClean="0"/>
              <a:t>soup</a:t>
            </a:r>
            <a:r>
              <a:rPr lang="it-IT" dirty="0" smtClean="0"/>
              <a:t>, </a:t>
            </a:r>
            <a:r>
              <a:rPr lang="it-IT" dirty="0" err="1" smtClean="0"/>
              <a:t>meat</a:t>
            </a:r>
            <a:r>
              <a:rPr lang="it-IT" dirty="0" smtClean="0"/>
              <a:t>, </a:t>
            </a:r>
            <a:r>
              <a:rPr lang="it-IT" dirty="0" err="1" smtClean="0"/>
              <a:t>fish</a:t>
            </a:r>
            <a:r>
              <a:rPr lang="it-IT" dirty="0" smtClean="0"/>
              <a:t>, </a:t>
            </a:r>
            <a:r>
              <a:rPr lang="it-IT" dirty="0" err="1" smtClean="0"/>
              <a:t>cheese</a:t>
            </a:r>
            <a:r>
              <a:rPr lang="it-IT" dirty="0" smtClean="0"/>
              <a:t>, </a:t>
            </a:r>
            <a:r>
              <a:rPr lang="it-IT" dirty="0" err="1" smtClean="0"/>
              <a:t>potatoes</a:t>
            </a:r>
            <a:r>
              <a:rPr lang="it-IT" dirty="0" smtClean="0"/>
              <a:t>, </a:t>
            </a:r>
            <a:r>
              <a:rPr lang="it-IT" dirty="0" err="1" smtClean="0"/>
              <a:t>vegetables</a:t>
            </a:r>
            <a:r>
              <a:rPr lang="it-IT" dirty="0" smtClean="0"/>
              <a:t>, </a:t>
            </a:r>
            <a:r>
              <a:rPr lang="it-IT" dirty="0" err="1" smtClean="0"/>
              <a:t>appetizers</a:t>
            </a:r>
            <a:r>
              <a:rPr lang="it-IT" dirty="0" smtClean="0"/>
              <a:t>,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course</a:t>
            </a:r>
            <a:r>
              <a:rPr lang="it-IT" dirty="0" smtClean="0"/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Adjectives</a:t>
            </a:r>
            <a:r>
              <a:rPr lang="it-IT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ones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descriptions</a:t>
            </a:r>
            <a:r>
              <a:rPr lang="it-IT" dirty="0" smtClean="0"/>
              <a:t>?</a:t>
            </a:r>
          </a:p>
          <a:p>
            <a:pPr>
              <a:buNone/>
            </a:pPr>
            <a:r>
              <a:rPr lang="it-IT" dirty="0" smtClean="0"/>
              <a:t> </a:t>
            </a:r>
          </a:p>
          <a:p>
            <a:r>
              <a:rPr lang="it-IT" dirty="0" err="1" smtClean="0"/>
              <a:t>fantastic</a:t>
            </a:r>
            <a:r>
              <a:rPr lang="it-IT" dirty="0" smtClean="0"/>
              <a:t>, </a:t>
            </a:r>
            <a:r>
              <a:rPr lang="it-IT" dirty="0" err="1" smtClean="0"/>
              <a:t>awesome</a:t>
            </a:r>
            <a:r>
              <a:rPr lang="it-IT" dirty="0" smtClean="0"/>
              <a:t>, </a:t>
            </a:r>
            <a:r>
              <a:rPr lang="it-IT" dirty="0" err="1" smtClean="0"/>
              <a:t>great</a:t>
            </a:r>
            <a:r>
              <a:rPr lang="it-IT" dirty="0" smtClean="0"/>
              <a:t>, </a:t>
            </a:r>
            <a:r>
              <a:rPr lang="it-IT" dirty="0" err="1" smtClean="0"/>
              <a:t>terrific</a:t>
            </a:r>
            <a:endParaRPr lang="it-IT" dirty="0" smtClean="0"/>
          </a:p>
          <a:p>
            <a:r>
              <a:rPr lang="it-IT" dirty="0" err="1" smtClean="0"/>
              <a:t>well-known</a:t>
            </a:r>
            <a:r>
              <a:rPr lang="it-IT" dirty="0" smtClean="0"/>
              <a:t>, world </a:t>
            </a:r>
            <a:r>
              <a:rPr lang="it-IT" dirty="0" err="1" smtClean="0"/>
              <a:t>famous</a:t>
            </a:r>
            <a:endParaRPr lang="it-IT" dirty="0" smtClean="0"/>
          </a:p>
          <a:p>
            <a:r>
              <a:rPr lang="it-IT" dirty="0" err="1" smtClean="0"/>
              <a:t>worth</a:t>
            </a:r>
            <a:r>
              <a:rPr lang="it-IT" dirty="0" smtClean="0"/>
              <a:t> </a:t>
            </a:r>
            <a:r>
              <a:rPr lang="it-IT" dirty="0" err="1" smtClean="0"/>
              <a:t>visiting</a:t>
            </a:r>
            <a:r>
              <a:rPr lang="it-IT" dirty="0" smtClean="0"/>
              <a:t>/</a:t>
            </a:r>
            <a:r>
              <a:rPr lang="it-IT" dirty="0" err="1" smtClean="0"/>
              <a:t>trying</a:t>
            </a:r>
            <a:r>
              <a:rPr lang="it-IT" dirty="0" smtClean="0"/>
              <a:t>/</a:t>
            </a:r>
            <a:r>
              <a:rPr lang="it-IT" dirty="0" err="1" smtClean="0"/>
              <a:t>doing</a:t>
            </a:r>
            <a:r>
              <a:rPr lang="it-IT" dirty="0" smtClean="0"/>
              <a:t>/</a:t>
            </a:r>
            <a:r>
              <a:rPr lang="it-IT" dirty="0" err="1" smtClean="0"/>
              <a:t>seeing</a:t>
            </a:r>
            <a:endParaRPr lang="it-IT" dirty="0" smtClean="0"/>
          </a:p>
          <a:p>
            <a:r>
              <a:rPr lang="it-IT" dirty="0" err="1" smtClean="0"/>
              <a:t>tasty</a:t>
            </a:r>
            <a:r>
              <a:rPr lang="it-IT" dirty="0" smtClean="0"/>
              <a:t>, </a:t>
            </a:r>
            <a:r>
              <a:rPr lang="it-IT" dirty="0" err="1" smtClean="0"/>
              <a:t>delicious</a:t>
            </a:r>
            <a:r>
              <a:rPr lang="it-IT" dirty="0" smtClean="0"/>
              <a:t>, </a:t>
            </a:r>
            <a:r>
              <a:rPr lang="it-IT" dirty="0" err="1" smtClean="0"/>
              <a:t>tempting</a:t>
            </a:r>
            <a:endParaRPr lang="it-IT" dirty="0" smtClean="0"/>
          </a:p>
          <a:p>
            <a:r>
              <a:rPr lang="it-IT" dirty="0" smtClean="0"/>
              <a:t>thrilling, </a:t>
            </a:r>
            <a:r>
              <a:rPr lang="it-IT" dirty="0" err="1" smtClean="0"/>
              <a:t>daring</a:t>
            </a:r>
            <a:r>
              <a:rPr lang="it-IT" dirty="0" smtClean="0"/>
              <a:t>,</a:t>
            </a:r>
          </a:p>
          <a:p>
            <a:r>
              <a:rPr lang="it-IT" dirty="0" err="1" smtClean="0"/>
              <a:t>romantic</a:t>
            </a:r>
            <a:r>
              <a:rPr lang="it-IT" dirty="0" smtClean="0"/>
              <a:t>, </a:t>
            </a:r>
            <a:r>
              <a:rPr lang="it-IT" dirty="0" err="1" smtClean="0"/>
              <a:t>modern</a:t>
            </a:r>
            <a:r>
              <a:rPr lang="it-IT" dirty="0" smtClean="0"/>
              <a:t>, </a:t>
            </a:r>
            <a:r>
              <a:rPr lang="it-IT" dirty="0" err="1" smtClean="0"/>
              <a:t>ancient</a:t>
            </a:r>
            <a:r>
              <a:rPr lang="it-IT" dirty="0" smtClean="0"/>
              <a:t>, </a:t>
            </a:r>
            <a:r>
              <a:rPr lang="it-IT" dirty="0" err="1" smtClean="0"/>
              <a:t>futuristic</a:t>
            </a:r>
            <a:r>
              <a:rPr lang="it-IT" dirty="0" smtClean="0"/>
              <a:t> </a:t>
            </a:r>
          </a:p>
          <a:p>
            <a:r>
              <a:rPr lang="it-IT" dirty="0" err="1" smtClean="0"/>
              <a:t>confortable</a:t>
            </a:r>
            <a:r>
              <a:rPr lang="it-IT" dirty="0" smtClean="0"/>
              <a:t>, </a:t>
            </a:r>
            <a:r>
              <a:rPr lang="it-IT" dirty="0" err="1" smtClean="0"/>
              <a:t>cozy</a:t>
            </a:r>
            <a:r>
              <a:rPr lang="it-IT" dirty="0" smtClean="0"/>
              <a:t>, </a:t>
            </a:r>
            <a:r>
              <a:rPr lang="it-IT" dirty="0" err="1" smtClean="0"/>
              <a:t>affordable</a:t>
            </a:r>
            <a:r>
              <a:rPr lang="it-IT" dirty="0" smtClean="0"/>
              <a:t>, cheap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Scaffolding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My</a:t>
            </a:r>
            <a:r>
              <a:rPr lang="it-IT" dirty="0" smtClean="0"/>
              <a:t> </a:t>
            </a:r>
            <a:r>
              <a:rPr lang="it-IT" dirty="0" err="1" smtClean="0"/>
              <a:t>presentation</a:t>
            </a:r>
            <a:r>
              <a:rPr lang="it-IT" dirty="0" smtClean="0"/>
              <a:t>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about…</a:t>
            </a:r>
            <a:endParaRPr lang="it-IT" dirty="0" smtClean="0"/>
          </a:p>
          <a:p>
            <a:r>
              <a:rPr lang="it-IT" dirty="0" smtClean="0"/>
              <a:t>I’d </a:t>
            </a:r>
            <a:r>
              <a:rPr lang="it-IT" dirty="0" err="1" smtClean="0"/>
              <a:t>like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go </a:t>
            </a:r>
            <a:r>
              <a:rPr lang="it-IT" dirty="0" err="1" smtClean="0"/>
              <a:t>there</a:t>
            </a:r>
            <a:r>
              <a:rPr lang="it-IT" dirty="0" smtClean="0"/>
              <a:t> </a:t>
            </a:r>
            <a:r>
              <a:rPr lang="it-IT" dirty="0" err="1" smtClean="0"/>
              <a:t>because…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There</a:t>
            </a:r>
            <a:r>
              <a:rPr lang="it-IT" dirty="0" smtClean="0"/>
              <a:t> are </a:t>
            </a:r>
            <a:r>
              <a:rPr lang="it-IT" dirty="0" err="1" smtClean="0"/>
              <a:t>many…</a:t>
            </a:r>
            <a:r>
              <a:rPr lang="it-IT" dirty="0" smtClean="0"/>
              <a:t>.   </a:t>
            </a:r>
            <a:r>
              <a:rPr lang="it-IT" dirty="0" err="1" smtClean="0"/>
              <a:t>in…</a:t>
            </a:r>
            <a:r>
              <a:rPr lang="it-IT" dirty="0" smtClean="0"/>
              <a:t>..</a:t>
            </a:r>
          </a:p>
          <a:p>
            <a:r>
              <a:rPr lang="it-IT" dirty="0" smtClean="0"/>
              <a:t>I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suggest…</a:t>
            </a:r>
            <a:r>
              <a:rPr lang="it-IT" dirty="0" smtClean="0"/>
              <a:t> </a:t>
            </a:r>
            <a:r>
              <a:rPr lang="it-IT" dirty="0" err="1" smtClean="0"/>
              <a:t>because</a:t>
            </a:r>
            <a:endParaRPr lang="it-IT" dirty="0" smtClean="0"/>
          </a:p>
          <a:p>
            <a:r>
              <a:rPr lang="it-IT" dirty="0" smtClean="0"/>
              <a:t>I </a:t>
            </a:r>
            <a:r>
              <a:rPr lang="it-IT" dirty="0" err="1" smtClean="0"/>
              <a:t>recommend…</a:t>
            </a:r>
            <a:r>
              <a:rPr lang="it-IT" dirty="0" smtClean="0"/>
              <a:t> </a:t>
            </a:r>
            <a:r>
              <a:rPr lang="it-IT" dirty="0" err="1" smtClean="0"/>
              <a:t>because</a:t>
            </a:r>
            <a:endParaRPr lang="it-IT" dirty="0" smtClean="0"/>
          </a:p>
          <a:p>
            <a:r>
              <a:rPr lang="it-IT" dirty="0" smtClean="0"/>
              <a:t>As a </a:t>
            </a:r>
            <a:r>
              <a:rPr lang="it-IT" dirty="0" err="1" smtClean="0"/>
              <a:t>class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could</a:t>
            </a:r>
            <a:r>
              <a:rPr lang="it-IT" dirty="0" smtClean="0"/>
              <a:t> go </a:t>
            </a:r>
            <a:r>
              <a:rPr lang="it-IT" dirty="0" err="1" smtClean="0"/>
              <a:t>there</a:t>
            </a:r>
            <a:r>
              <a:rPr lang="it-IT" dirty="0" smtClean="0"/>
              <a:t> </a:t>
            </a:r>
            <a:r>
              <a:rPr lang="it-IT" dirty="0" err="1" smtClean="0"/>
              <a:t>because…</a:t>
            </a:r>
            <a:endParaRPr lang="it-IT" dirty="0" smtClean="0"/>
          </a:p>
          <a:p>
            <a:r>
              <a:rPr lang="it-IT" dirty="0" smtClean="0"/>
              <a:t>…..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better</a:t>
            </a:r>
            <a:r>
              <a:rPr lang="it-IT" dirty="0" smtClean="0"/>
              <a:t>/more </a:t>
            </a:r>
            <a:r>
              <a:rPr lang="it-IT" dirty="0" err="1" smtClean="0"/>
              <a:t>exciting</a:t>
            </a:r>
            <a:r>
              <a:rPr lang="it-IT" dirty="0" smtClean="0"/>
              <a:t>/</a:t>
            </a:r>
            <a:r>
              <a:rPr lang="it-IT" dirty="0" err="1" smtClean="0"/>
              <a:t>nearer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….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considering</a:t>
            </a:r>
            <a:r>
              <a:rPr lang="it-IT" dirty="0" smtClean="0"/>
              <a:t> ….. I </a:t>
            </a:r>
            <a:r>
              <a:rPr lang="it-IT" dirty="0" err="1" smtClean="0"/>
              <a:t>think</a:t>
            </a:r>
            <a:r>
              <a:rPr lang="it-IT" dirty="0" smtClean="0"/>
              <a:t> …..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great</a:t>
            </a:r>
            <a:r>
              <a:rPr lang="it-IT" dirty="0" smtClean="0"/>
              <a:t>, </a:t>
            </a:r>
            <a:r>
              <a:rPr lang="it-IT" dirty="0" err="1" smtClean="0"/>
              <a:t>because…</a:t>
            </a:r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Useful</a:t>
            </a:r>
            <a:r>
              <a:rPr lang="it-IT" dirty="0" smtClean="0"/>
              <a:t> </a:t>
            </a:r>
            <a:r>
              <a:rPr lang="it-IT" dirty="0" err="1" smtClean="0"/>
              <a:t>tips</a:t>
            </a:r>
            <a:r>
              <a:rPr lang="it-IT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it-IT" dirty="0" smtClean="0"/>
          </a:p>
          <a:p>
            <a:r>
              <a:rPr lang="it-IT" dirty="0" err="1" smtClean="0"/>
              <a:t>Prepare</a:t>
            </a:r>
            <a:r>
              <a:rPr lang="it-IT" dirty="0" smtClean="0"/>
              <a:t> notes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say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each</a:t>
            </a:r>
            <a:r>
              <a:rPr lang="it-IT" dirty="0" smtClean="0"/>
              <a:t> slide </a:t>
            </a:r>
          </a:p>
          <a:p>
            <a:r>
              <a:rPr lang="it-IT" dirty="0" err="1" smtClean="0"/>
              <a:t>Rehearse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presentation</a:t>
            </a:r>
            <a:r>
              <a:rPr lang="it-IT" dirty="0" smtClean="0"/>
              <a:t> </a:t>
            </a:r>
            <a:r>
              <a:rPr lang="it-IT" dirty="0" err="1" smtClean="0"/>
              <a:t>aloud</a:t>
            </a:r>
            <a:r>
              <a:rPr lang="it-IT" dirty="0" smtClean="0"/>
              <a:t>, </a:t>
            </a:r>
            <a:r>
              <a:rPr lang="it-IT" dirty="0" err="1" smtClean="0"/>
              <a:t>sticking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time</a:t>
            </a:r>
            <a:r>
              <a:rPr lang="it-IT" dirty="0" smtClean="0"/>
              <a:t> </a:t>
            </a:r>
            <a:r>
              <a:rPr lang="it-IT" dirty="0" err="1" smtClean="0"/>
              <a:t>limit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err="1" smtClean="0"/>
              <a:t>Speak</a:t>
            </a:r>
            <a:r>
              <a:rPr lang="it-IT" dirty="0" smtClean="0"/>
              <a:t> </a:t>
            </a:r>
            <a:r>
              <a:rPr lang="it-IT" dirty="0" err="1" smtClean="0"/>
              <a:t>clearly</a:t>
            </a:r>
            <a:r>
              <a:rPr lang="it-IT" dirty="0" smtClean="0"/>
              <a:t> and </a:t>
            </a:r>
            <a:r>
              <a:rPr lang="it-IT" dirty="0" err="1" smtClean="0"/>
              <a:t>loudly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err="1" smtClean="0"/>
              <a:t>Address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audience,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teacher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err="1" smtClean="0"/>
              <a:t>Try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convincing</a:t>
            </a:r>
            <a:r>
              <a:rPr lang="it-IT" dirty="0" smtClean="0"/>
              <a:t>!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Assessment</a:t>
            </a:r>
            <a:r>
              <a:rPr lang="it-IT" dirty="0" smtClean="0"/>
              <a:t> </a:t>
            </a:r>
            <a:r>
              <a:rPr lang="it-IT" dirty="0" err="1" smtClean="0"/>
              <a:t>criteria</a:t>
            </a:r>
            <a:r>
              <a:rPr lang="it-IT" dirty="0" smtClean="0"/>
              <a:t>: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Adherence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topic</a:t>
            </a:r>
            <a:endParaRPr lang="it-IT" dirty="0" smtClean="0"/>
          </a:p>
          <a:p>
            <a:r>
              <a:rPr lang="it-IT" dirty="0" err="1" smtClean="0"/>
              <a:t>Clarity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expression</a:t>
            </a:r>
            <a:endParaRPr lang="it-IT" dirty="0" smtClean="0"/>
          </a:p>
          <a:p>
            <a:r>
              <a:rPr lang="it-IT" dirty="0" smtClean="0"/>
              <a:t>Timing, </a:t>
            </a:r>
            <a:r>
              <a:rPr lang="it-IT" dirty="0" err="1" smtClean="0"/>
              <a:t>interaction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the audience</a:t>
            </a:r>
          </a:p>
          <a:p>
            <a:r>
              <a:rPr lang="it-IT" dirty="0" err="1" smtClean="0"/>
              <a:t>Choice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appropriate </a:t>
            </a:r>
            <a:r>
              <a:rPr lang="it-IT" dirty="0" err="1" smtClean="0"/>
              <a:t>vocabulary</a:t>
            </a:r>
            <a:endParaRPr lang="it-IT" dirty="0" smtClean="0"/>
          </a:p>
          <a:p>
            <a:r>
              <a:rPr lang="it-IT" dirty="0" err="1" smtClean="0"/>
              <a:t>Correct</a:t>
            </a:r>
            <a:r>
              <a:rPr lang="it-IT" dirty="0" smtClean="0"/>
              <a:t> </a:t>
            </a:r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elicited</a:t>
            </a:r>
            <a:r>
              <a:rPr lang="it-IT" dirty="0" smtClean="0"/>
              <a:t> </a:t>
            </a:r>
            <a:r>
              <a:rPr lang="it-IT" dirty="0" err="1" smtClean="0"/>
              <a:t>structures</a:t>
            </a:r>
            <a:endParaRPr lang="it-IT" dirty="0" smtClean="0"/>
          </a:p>
          <a:p>
            <a:r>
              <a:rPr lang="it-IT" dirty="0" err="1" smtClean="0"/>
              <a:t>Interesting</a:t>
            </a:r>
            <a:r>
              <a:rPr lang="it-IT" dirty="0" smtClean="0"/>
              <a:t> </a:t>
            </a:r>
            <a:r>
              <a:rPr lang="it-IT" dirty="0" err="1" smtClean="0"/>
              <a:t>content</a:t>
            </a:r>
            <a:endParaRPr lang="it-IT" dirty="0" smtClean="0"/>
          </a:p>
          <a:p>
            <a:r>
              <a:rPr lang="it-IT" dirty="0" err="1" smtClean="0"/>
              <a:t>Effective</a:t>
            </a:r>
            <a:r>
              <a:rPr lang="it-IT" dirty="0" smtClean="0"/>
              <a:t> </a:t>
            </a:r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ICT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to">
  <a:themeElements>
    <a:clrScheme name="Mi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i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i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282</TotalTime>
  <Words>543</Words>
  <Application>Microsoft Office PowerPoint</Application>
  <PresentationFormat>Presentazione su schermo (4:3)</PresentationFormat>
  <Paragraphs>160</Paragraphs>
  <Slides>19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Mito</vt:lpstr>
      <vt:lpstr>Task based activity</vt:lpstr>
      <vt:lpstr>Learning outcomes</vt:lpstr>
      <vt:lpstr>Any suggestions?</vt:lpstr>
      <vt:lpstr>Content language</vt:lpstr>
      <vt:lpstr>Enjoy this crossword:</vt:lpstr>
      <vt:lpstr>Task Model </vt:lpstr>
      <vt:lpstr>While watching the video you should note down:</vt:lpstr>
      <vt:lpstr>Diapositiva 8</vt:lpstr>
      <vt:lpstr>What to do  in cardiff</vt:lpstr>
      <vt:lpstr>ACCOMMODATION</vt:lpstr>
      <vt:lpstr>Some food you shouldn't miss out</vt:lpstr>
      <vt:lpstr>Your task: </vt:lpstr>
      <vt:lpstr>Some examples…</vt:lpstr>
      <vt:lpstr>Internet resources</vt:lpstr>
      <vt:lpstr>Useful language</vt:lpstr>
      <vt:lpstr>Adjectives:</vt:lpstr>
      <vt:lpstr>Scaffolding language</vt:lpstr>
      <vt:lpstr>Useful tips:</vt:lpstr>
      <vt:lpstr>Assessment criteria: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based activity</dc:title>
  <dc:creator>docente</dc:creator>
  <cp:lastModifiedBy>docente</cp:lastModifiedBy>
  <cp:revision>31</cp:revision>
  <dcterms:created xsi:type="dcterms:W3CDTF">2016-04-20T11:11:00Z</dcterms:created>
  <dcterms:modified xsi:type="dcterms:W3CDTF">2016-11-27T17:41:09Z</dcterms:modified>
</cp:coreProperties>
</file>